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</p:sldIdLst>
  <p:sldSz cy="6858000" cx="12188825"/>
  <p:notesSz cx="6858000" cy="9144000"/>
  <p:embeddedFontLst>
    <p:embeddedFont>
      <p:font typeface="Corben"/>
      <p:bold r:id="rId35"/>
    </p:embeddedFont>
    <p:embeddedFont>
      <p:font typeface="Quattrocento Sans"/>
      <p:regular r:id="rId36"/>
      <p:bold r:id="rId37"/>
      <p:italic r:id="rId38"/>
      <p:boldItalic r:id="rId39"/>
    </p:embeddedFont>
    <p:embeddedFont>
      <p:font typeface="Arial Black"/>
      <p:regular r:id="rId40"/>
    </p:embeddedFont>
    <p:embeddedFont>
      <p:font typeface="Open Sans"/>
      <p:regular r:id="rId41"/>
      <p:bold r:id="rId42"/>
      <p:italic r:id="rId43"/>
      <p:boldItalic r:id="rId4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  <p:ext uri="GoogleSlidesCustomDataVersion2">
      <go:slidesCustomData xmlns:go="http://customooxmlschemas.google.com/" r:id="rId45" roundtripDataSignature="AMtx7mhfQ/pLMBqxENf60dUMwBG/BSbe4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39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ArialBlack-regular.fntdata"/><Relationship Id="rId20" Type="http://schemas.openxmlformats.org/officeDocument/2006/relationships/slide" Target="slides/slide15.xml"/><Relationship Id="rId42" Type="http://schemas.openxmlformats.org/officeDocument/2006/relationships/font" Target="fonts/OpenSans-bold.fntdata"/><Relationship Id="rId41" Type="http://schemas.openxmlformats.org/officeDocument/2006/relationships/font" Target="fonts/OpenSans-regular.fntdata"/><Relationship Id="rId22" Type="http://schemas.openxmlformats.org/officeDocument/2006/relationships/slide" Target="slides/slide17.xml"/><Relationship Id="rId44" Type="http://schemas.openxmlformats.org/officeDocument/2006/relationships/font" Target="fonts/OpenSans-boldItalic.fntdata"/><Relationship Id="rId21" Type="http://schemas.openxmlformats.org/officeDocument/2006/relationships/slide" Target="slides/slide16.xml"/><Relationship Id="rId43" Type="http://schemas.openxmlformats.org/officeDocument/2006/relationships/font" Target="fonts/OpenSans-italic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45" Type="http://customschemas.google.com/relationships/presentationmetadata" Target="meta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Corben-bold.fntdata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font" Target="fonts/QuattrocentoSans-bold.fntdata"/><Relationship Id="rId14" Type="http://schemas.openxmlformats.org/officeDocument/2006/relationships/slide" Target="slides/slide9.xml"/><Relationship Id="rId36" Type="http://schemas.openxmlformats.org/officeDocument/2006/relationships/font" Target="fonts/QuattrocentoSans-regular.fntdata"/><Relationship Id="rId17" Type="http://schemas.openxmlformats.org/officeDocument/2006/relationships/slide" Target="slides/slide12.xml"/><Relationship Id="rId39" Type="http://schemas.openxmlformats.org/officeDocument/2006/relationships/font" Target="fonts/QuattrocentoSans-boldItalic.fntdata"/><Relationship Id="rId16" Type="http://schemas.openxmlformats.org/officeDocument/2006/relationships/slide" Target="slides/slide11.xml"/><Relationship Id="rId38" Type="http://schemas.openxmlformats.org/officeDocument/2006/relationships/font" Target="fonts/QuattrocentoSans-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6" name="Google Shape;1296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3" name="Shape 1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4" name="Google Shape;1444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5" name="Google Shape;1445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9" name="Shape 1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0" name="Google Shape;1450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1" name="Google Shape;1451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5" name="Shape 1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6" name="Google Shape;1476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7" name="Google Shape;1477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3" name="Shape 1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" name="Google Shape;1484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5" name="Google Shape;1485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0" name="Shape 1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1" name="Google Shape;1491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2" name="Google Shape;1492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7" name="Shape 1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8" name="Google Shape;1498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9" name="Google Shape;1499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3" name="Shape 1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4" name="Google Shape;1504;p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05" name="Google Shape;1505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6" name="Google Shape;1506;p1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1" name="Shape 1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2" name="Google Shape;1512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3" name="Google Shape;1513;p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8" name="Shape 1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9" name="Google Shape;1529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0" name="Google Shape;1530;p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4" name="Shape 1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5" name="Google Shape;1545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6" name="Google Shape;1546;p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0" name="Shape 1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1" name="Google Shape;1301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02" name="Google Shape;1302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https://unsplash.com/photos/uXB-7la5vqA</a:t>
            </a:r>
            <a:endParaRPr/>
          </a:p>
        </p:txBody>
      </p:sp>
      <p:sp>
        <p:nvSpPr>
          <p:cNvPr id="1303" name="Google Shape;1303;p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1" name="Shape 1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2" name="Google Shape;1552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3" name="Google Shape;1553;p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8" name="Shape 1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9" name="Google Shape;1559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0" name="Google Shape;1560;p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5" name="Shape 1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" name="Google Shape;1566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7" name="Google Shape;1567;p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2" name="Shape 1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3" name="Google Shape;1573;p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74" name="Google Shape;1574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5" name="Google Shape;1575;p2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2" name="Shape 1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3" name="Google Shape;1583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4" name="Google Shape;1584;p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8" name="Shape 1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9" name="Google Shape;1589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0" name="Google Shape;1590;p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4" name="Shape 1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5" name="Google Shape;1595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6" name="Google Shape;1596;p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5" name="Shape 1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6" name="Google Shape;1606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7" name="Google Shape;1607;p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4" name="Shape 1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5" name="Google Shape;1615;p2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616" name="Google Shape;1616;p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9" name="Shape 1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0" name="Google Shape;1640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1" name="Google Shape;1641;p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9" name="Shape 1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" name="Google Shape;1310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11" name="Google Shape;1311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2" name="Google Shape;1312;p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7" name="Shape 1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8" name="Google Shape;1338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339" name="Google Shape;1339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9" name="Shape 1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0" name="Google Shape;1350;g25f19cd0735_0_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1" name="Google Shape;1351;g25f19cd0735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2" name="Google Shape;1352;g25f19cd0735_0_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6" name="Shape 1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7" name="Google Shape;1357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358" name="Google Shape;1358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5" name="Shape 1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6" name="Google Shape;1386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387" name="Google Shape;1387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9" name="Shape 1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0" name="Google Shape;1420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421" name="Google Shape;1421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4" name="Shape 1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5" name="Google Shape;1435;p8:notes"/>
          <p:cNvSpPr/>
          <p:nvPr>
            <p:ph idx="2" type="sldImg"/>
          </p:nvPr>
        </p:nvSpPr>
        <p:spPr>
          <a:xfrm>
            <a:off x="382588" y="685800"/>
            <a:ext cx="60928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36" name="Google Shape;1436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You can safely remove this slide. This slide design was provided by SlideModel.com – You can download more templates, shapes and elements for PowerPoint from http://slidemodel.com</a:t>
            </a:r>
            <a:endParaRPr/>
          </a:p>
        </p:txBody>
      </p:sp>
      <p:sp>
        <p:nvSpPr>
          <p:cNvPr id="1437" name="Google Shape;1437;p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9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9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 type="title">
  <p:cSld name="TITLE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0"/>
          <p:cNvSpPr txBox="1"/>
          <p:nvPr>
            <p:ph type="ctrTitle"/>
          </p:nvPr>
        </p:nvSpPr>
        <p:spPr>
          <a:xfrm>
            <a:off x="5446340" y="692696"/>
            <a:ext cx="5611242" cy="2744778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0" spcFirstLastPara="1" rIns="0" wrap="square" tIns="609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Quattrocento Sans"/>
              <a:buNone/>
              <a:defRPr sz="72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0"/>
          <p:cNvSpPr txBox="1"/>
          <p:nvPr>
            <p:ph idx="1" type="subTitle"/>
          </p:nvPr>
        </p:nvSpPr>
        <p:spPr>
          <a:xfrm>
            <a:off x="5422878" y="3437474"/>
            <a:ext cx="5638411" cy="76444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0" spcFirstLastPara="1" rIns="0" wrap="square" tIns="60925">
            <a:normAutofit/>
          </a:bodyPr>
          <a:lstStyle>
            <a:lvl1pPr lvl="0" algn="l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540"/>
              </a:spcBef>
              <a:spcAft>
                <a:spcPts val="0"/>
              </a:spcAft>
              <a:buClr>
                <a:srgbClr val="888888"/>
              </a:buClr>
              <a:buSzPts val="27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540"/>
              </a:spcBef>
              <a:spcAft>
                <a:spcPts val="0"/>
              </a:spcAft>
              <a:buClr>
                <a:srgbClr val="888888"/>
              </a:buClr>
              <a:buSzPts val="27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540"/>
              </a:spcBef>
              <a:spcAft>
                <a:spcPts val="0"/>
              </a:spcAft>
              <a:buClr>
                <a:srgbClr val="888888"/>
              </a:buClr>
              <a:buSzPts val="27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540"/>
              </a:spcBef>
              <a:spcAft>
                <a:spcPts val="0"/>
              </a:spcAft>
              <a:buClr>
                <a:srgbClr val="888888"/>
              </a:buClr>
              <a:buSzPts val="27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0" name="Google Shape;20;p30"/>
          <p:cNvSpPr/>
          <p:nvPr/>
        </p:nvSpPr>
        <p:spPr>
          <a:xfrm>
            <a:off x="0" y="6309320"/>
            <a:ext cx="12188825" cy="54868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21" name="Google Shape;21;p30"/>
          <p:cNvGrpSpPr/>
          <p:nvPr/>
        </p:nvGrpSpPr>
        <p:grpSpPr>
          <a:xfrm>
            <a:off x="17319" y="-251714"/>
            <a:ext cx="4117369" cy="6668280"/>
            <a:chOff x="117748" y="1"/>
            <a:chExt cx="3527025" cy="6668280"/>
          </a:xfrm>
        </p:grpSpPr>
        <p:sp>
          <p:nvSpPr>
            <p:cNvPr id="22" name="Google Shape;22;p30"/>
            <p:cNvSpPr/>
            <p:nvPr/>
          </p:nvSpPr>
          <p:spPr>
            <a:xfrm rot="5400000">
              <a:off x="2986479" y="4075771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" name="Google Shape;23;p30"/>
            <p:cNvSpPr/>
            <p:nvPr/>
          </p:nvSpPr>
          <p:spPr>
            <a:xfrm rot="5400000">
              <a:off x="2986479" y="4532666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" name="Google Shape;24;p30"/>
            <p:cNvSpPr/>
            <p:nvPr/>
          </p:nvSpPr>
          <p:spPr>
            <a:xfrm rot="5400000">
              <a:off x="2986479" y="4989560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" name="Google Shape;25;p30"/>
            <p:cNvSpPr/>
            <p:nvPr/>
          </p:nvSpPr>
          <p:spPr>
            <a:xfrm rot="5400000">
              <a:off x="2986479" y="5446455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" name="Google Shape;26;p30"/>
            <p:cNvSpPr/>
            <p:nvPr/>
          </p:nvSpPr>
          <p:spPr>
            <a:xfrm rot="5400000">
              <a:off x="2986479" y="5903350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" name="Google Shape;27;p30"/>
            <p:cNvSpPr/>
            <p:nvPr/>
          </p:nvSpPr>
          <p:spPr>
            <a:xfrm rot="5400000">
              <a:off x="2986459" y="6360275"/>
              <a:ext cx="83240" cy="86647"/>
            </a:xfrm>
            <a:custGeom>
              <a:rect b="b" l="l" r="r" t="t"/>
              <a:pathLst>
                <a:path extrusionOk="0" h="160496" w="184308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" name="Google Shape;28;p30"/>
            <p:cNvSpPr/>
            <p:nvPr/>
          </p:nvSpPr>
          <p:spPr>
            <a:xfrm rot="5400000">
              <a:off x="2795355" y="6583357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" name="Google Shape;29;p30"/>
            <p:cNvSpPr/>
            <p:nvPr/>
          </p:nvSpPr>
          <p:spPr>
            <a:xfrm rot="5400000">
              <a:off x="2795355" y="6126462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" name="Google Shape;30;p30"/>
            <p:cNvSpPr/>
            <p:nvPr/>
          </p:nvSpPr>
          <p:spPr>
            <a:xfrm rot="5400000">
              <a:off x="2795355" y="5669568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" name="Google Shape;31;p30"/>
            <p:cNvSpPr/>
            <p:nvPr/>
          </p:nvSpPr>
          <p:spPr>
            <a:xfrm rot="5400000">
              <a:off x="2795355" y="521267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" name="Google Shape;32;p30"/>
            <p:cNvSpPr/>
            <p:nvPr/>
          </p:nvSpPr>
          <p:spPr>
            <a:xfrm rot="5400000">
              <a:off x="2795355" y="475577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" name="Google Shape;33;p30"/>
            <p:cNvSpPr/>
            <p:nvPr/>
          </p:nvSpPr>
          <p:spPr>
            <a:xfrm rot="5400000">
              <a:off x="2795355" y="429888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" name="Google Shape;34;p30"/>
            <p:cNvSpPr/>
            <p:nvPr/>
          </p:nvSpPr>
          <p:spPr>
            <a:xfrm rot="5400000">
              <a:off x="2604232" y="4075771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" name="Google Shape;35;p30"/>
            <p:cNvSpPr/>
            <p:nvPr/>
          </p:nvSpPr>
          <p:spPr>
            <a:xfrm rot="5400000">
              <a:off x="2604232" y="4532666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" name="Google Shape;36;p30"/>
            <p:cNvSpPr/>
            <p:nvPr/>
          </p:nvSpPr>
          <p:spPr>
            <a:xfrm rot="5400000">
              <a:off x="2604232" y="4989560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" name="Google Shape;37;p30"/>
            <p:cNvSpPr/>
            <p:nvPr/>
          </p:nvSpPr>
          <p:spPr>
            <a:xfrm rot="5400000">
              <a:off x="2604232" y="5446455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" name="Google Shape;38;p30"/>
            <p:cNvSpPr/>
            <p:nvPr/>
          </p:nvSpPr>
          <p:spPr>
            <a:xfrm rot="5400000">
              <a:off x="2604232" y="5903350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" name="Google Shape;39;p30"/>
            <p:cNvSpPr/>
            <p:nvPr/>
          </p:nvSpPr>
          <p:spPr>
            <a:xfrm rot="5400000">
              <a:off x="2604212" y="6360275"/>
              <a:ext cx="83240" cy="86647"/>
            </a:xfrm>
            <a:custGeom>
              <a:rect b="b" l="l" r="r" t="t"/>
              <a:pathLst>
                <a:path extrusionOk="0" h="160496" w="184308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" name="Google Shape;40;p30"/>
            <p:cNvSpPr/>
            <p:nvPr/>
          </p:nvSpPr>
          <p:spPr>
            <a:xfrm rot="5400000">
              <a:off x="2413109" y="6583357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1" name="Google Shape;41;p30"/>
            <p:cNvSpPr/>
            <p:nvPr/>
          </p:nvSpPr>
          <p:spPr>
            <a:xfrm rot="5400000">
              <a:off x="2413109" y="6126462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2" name="Google Shape;42;p30"/>
            <p:cNvSpPr/>
            <p:nvPr/>
          </p:nvSpPr>
          <p:spPr>
            <a:xfrm rot="5400000">
              <a:off x="2413109" y="5669568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3" name="Google Shape;43;p30"/>
            <p:cNvSpPr/>
            <p:nvPr/>
          </p:nvSpPr>
          <p:spPr>
            <a:xfrm rot="5400000">
              <a:off x="2413109" y="521267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4" name="Google Shape;44;p30"/>
            <p:cNvSpPr/>
            <p:nvPr/>
          </p:nvSpPr>
          <p:spPr>
            <a:xfrm rot="5400000">
              <a:off x="2413109" y="475577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5" name="Google Shape;45;p30"/>
            <p:cNvSpPr/>
            <p:nvPr/>
          </p:nvSpPr>
          <p:spPr>
            <a:xfrm rot="5400000">
              <a:off x="2413109" y="429888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6" name="Google Shape;46;p30"/>
            <p:cNvSpPr/>
            <p:nvPr/>
          </p:nvSpPr>
          <p:spPr>
            <a:xfrm rot="5400000">
              <a:off x="2221985" y="4075771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7" name="Google Shape;47;p30"/>
            <p:cNvSpPr/>
            <p:nvPr/>
          </p:nvSpPr>
          <p:spPr>
            <a:xfrm rot="5400000">
              <a:off x="2221985" y="4532666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8" name="Google Shape;48;p30"/>
            <p:cNvSpPr/>
            <p:nvPr/>
          </p:nvSpPr>
          <p:spPr>
            <a:xfrm rot="5400000">
              <a:off x="2221985" y="4989560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9" name="Google Shape;49;p30"/>
            <p:cNvSpPr/>
            <p:nvPr/>
          </p:nvSpPr>
          <p:spPr>
            <a:xfrm rot="5400000">
              <a:off x="2221985" y="5446455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0" name="Google Shape;50;p30"/>
            <p:cNvSpPr/>
            <p:nvPr/>
          </p:nvSpPr>
          <p:spPr>
            <a:xfrm rot="5400000">
              <a:off x="2221985" y="5903350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1" name="Google Shape;51;p30"/>
            <p:cNvSpPr/>
            <p:nvPr/>
          </p:nvSpPr>
          <p:spPr>
            <a:xfrm rot="5400000">
              <a:off x="2221965" y="6360275"/>
              <a:ext cx="83240" cy="86647"/>
            </a:xfrm>
            <a:custGeom>
              <a:rect b="b" l="l" r="r" t="t"/>
              <a:pathLst>
                <a:path extrusionOk="0" h="160496" w="184308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2" name="Google Shape;52;p30"/>
            <p:cNvSpPr/>
            <p:nvPr/>
          </p:nvSpPr>
          <p:spPr>
            <a:xfrm rot="5400000">
              <a:off x="2030862" y="6583357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3" name="Google Shape;53;p30"/>
            <p:cNvSpPr/>
            <p:nvPr/>
          </p:nvSpPr>
          <p:spPr>
            <a:xfrm rot="5400000">
              <a:off x="2030862" y="6126462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4" name="Google Shape;54;p30"/>
            <p:cNvSpPr/>
            <p:nvPr/>
          </p:nvSpPr>
          <p:spPr>
            <a:xfrm rot="5400000">
              <a:off x="2030862" y="5669568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5" name="Google Shape;55;p30"/>
            <p:cNvSpPr/>
            <p:nvPr/>
          </p:nvSpPr>
          <p:spPr>
            <a:xfrm rot="5400000">
              <a:off x="2030862" y="521267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6" name="Google Shape;56;p30"/>
            <p:cNvSpPr/>
            <p:nvPr/>
          </p:nvSpPr>
          <p:spPr>
            <a:xfrm rot="5400000">
              <a:off x="2030862" y="475577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7" name="Google Shape;57;p30"/>
            <p:cNvSpPr/>
            <p:nvPr/>
          </p:nvSpPr>
          <p:spPr>
            <a:xfrm rot="5400000">
              <a:off x="2030862" y="429888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8" name="Google Shape;58;p30"/>
            <p:cNvSpPr/>
            <p:nvPr/>
          </p:nvSpPr>
          <p:spPr>
            <a:xfrm rot="5400000">
              <a:off x="1839738" y="4075771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9" name="Google Shape;59;p30"/>
            <p:cNvSpPr/>
            <p:nvPr/>
          </p:nvSpPr>
          <p:spPr>
            <a:xfrm rot="5400000">
              <a:off x="1839738" y="4532666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0" name="Google Shape;60;p30"/>
            <p:cNvSpPr/>
            <p:nvPr/>
          </p:nvSpPr>
          <p:spPr>
            <a:xfrm rot="5400000">
              <a:off x="1839738" y="4989560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1" name="Google Shape;61;p30"/>
            <p:cNvSpPr/>
            <p:nvPr/>
          </p:nvSpPr>
          <p:spPr>
            <a:xfrm rot="5400000">
              <a:off x="1839738" y="5446455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2" name="Google Shape;62;p30"/>
            <p:cNvSpPr/>
            <p:nvPr/>
          </p:nvSpPr>
          <p:spPr>
            <a:xfrm rot="5400000">
              <a:off x="1839738" y="5903350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3" name="Google Shape;63;p30"/>
            <p:cNvSpPr/>
            <p:nvPr/>
          </p:nvSpPr>
          <p:spPr>
            <a:xfrm rot="5400000">
              <a:off x="1839718" y="6360275"/>
              <a:ext cx="83240" cy="86647"/>
            </a:xfrm>
            <a:custGeom>
              <a:rect b="b" l="l" r="r" t="t"/>
              <a:pathLst>
                <a:path extrusionOk="0" h="160496" w="184308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4" name="Google Shape;64;p30"/>
            <p:cNvSpPr/>
            <p:nvPr/>
          </p:nvSpPr>
          <p:spPr>
            <a:xfrm rot="5400000">
              <a:off x="1648615" y="6583357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5" name="Google Shape;65;p30"/>
            <p:cNvSpPr/>
            <p:nvPr/>
          </p:nvSpPr>
          <p:spPr>
            <a:xfrm rot="5400000">
              <a:off x="1648615" y="6126462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6" name="Google Shape;66;p30"/>
            <p:cNvSpPr/>
            <p:nvPr/>
          </p:nvSpPr>
          <p:spPr>
            <a:xfrm rot="5400000">
              <a:off x="1648615" y="5669568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7" name="Google Shape;67;p30"/>
            <p:cNvSpPr/>
            <p:nvPr/>
          </p:nvSpPr>
          <p:spPr>
            <a:xfrm rot="5400000">
              <a:off x="1648615" y="521267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8" name="Google Shape;68;p30"/>
            <p:cNvSpPr/>
            <p:nvPr/>
          </p:nvSpPr>
          <p:spPr>
            <a:xfrm rot="5400000">
              <a:off x="1648615" y="475577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9" name="Google Shape;69;p30"/>
            <p:cNvSpPr/>
            <p:nvPr/>
          </p:nvSpPr>
          <p:spPr>
            <a:xfrm rot="5400000">
              <a:off x="1648615" y="429888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0" name="Google Shape;70;p30"/>
            <p:cNvSpPr/>
            <p:nvPr/>
          </p:nvSpPr>
          <p:spPr>
            <a:xfrm rot="5400000">
              <a:off x="1457492" y="4075771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1" name="Google Shape;71;p30"/>
            <p:cNvSpPr/>
            <p:nvPr/>
          </p:nvSpPr>
          <p:spPr>
            <a:xfrm rot="5400000">
              <a:off x="1457492" y="4532666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2" name="Google Shape;72;p30"/>
            <p:cNvSpPr/>
            <p:nvPr/>
          </p:nvSpPr>
          <p:spPr>
            <a:xfrm rot="5400000">
              <a:off x="1457492" y="4989560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3" name="Google Shape;73;p30"/>
            <p:cNvSpPr/>
            <p:nvPr/>
          </p:nvSpPr>
          <p:spPr>
            <a:xfrm rot="5400000">
              <a:off x="1457492" y="5446455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4" name="Google Shape;74;p30"/>
            <p:cNvSpPr/>
            <p:nvPr/>
          </p:nvSpPr>
          <p:spPr>
            <a:xfrm rot="5400000">
              <a:off x="1457492" y="5903350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5" name="Google Shape;75;p30"/>
            <p:cNvSpPr/>
            <p:nvPr/>
          </p:nvSpPr>
          <p:spPr>
            <a:xfrm rot="5400000">
              <a:off x="1457472" y="6360275"/>
              <a:ext cx="83240" cy="86647"/>
            </a:xfrm>
            <a:custGeom>
              <a:rect b="b" l="l" r="r" t="t"/>
              <a:pathLst>
                <a:path extrusionOk="0" h="160496" w="184308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6" name="Google Shape;76;p30"/>
            <p:cNvSpPr/>
            <p:nvPr/>
          </p:nvSpPr>
          <p:spPr>
            <a:xfrm rot="5400000">
              <a:off x="1266329" y="6583331"/>
              <a:ext cx="83200" cy="86699"/>
            </a:xfrm>
            <a:custGeom>
              <a:rect b="b" l="l" r="r" t="t"/>
              <a:pathLst>
                <a:path extrusionOk="0" h="160591" w="184213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7" name="Google Shape;77;p30"/>
            <p:cNvSpPr/>
            <p:nvPr/>
          </p:nvSpPr>
          <p:spPr>
            <a:xfrm rot="5400000">
              <a:off x="1266329" y="6126436"/>
              <a:ext cx="83200" cy="86699"/>
            </a:xfrm>
            <a:custGeom>
              <a:rect b="b" l="l" r="r" t="t"/>
              <a:pathLst>
                <a:path extrusionOk="0" h="160591" w="184213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8" name="Google Shape;78;p30"/>
            <p:cNvSpPr/>
            <p:nvPr/>
          </p:nvSpPr>
          <p:spPr>
            <a:xfrm rot="5400000">
              <a:off x="1266329" y="5669542"/>
              <a:ext cx="83200" cy="86699"/>
            </a:xfrm>
            <a:custGeom>
              <a:rect b="b" l="l" r="r" t="t"/>
              <a:pathLst>
                <a:path extrusionOk="0" h="160591" w="184213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9" name="Google Shape;79;p30"/>
            <p:cNvSpPr/>
            <p:nvPr/>
          </p:nvSpPr>
          <p:spPr>
            <a:xfrm rot="5400000">
              <a:off x="1266329" y="5212647"/>
              <a:ext cx="83200" cy="86699"/>
            </a:xfrm>
            <a:custGeom>
              <a:rect b="b" l="l" r="r" t="t"/>
              <a:pathLst>
                <a:path extrusionOk="0" h="160591" w="184213">
                  <a:moveTo>
                    <a:pt x="0" y="0"/>
                  </a:moveTo>
                  <a:lnTo>
                    <a:pt x="184214" y="160591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0" name="Google Shape;80;p30"/>
            <p:cNvSpPr/>
            <p:nvPr/>
          </p:nvSpPr>
          <p:spPr>
            <a:xfrm rot="5400000">
              <a:off x="1266329" y="4755753"/>
              <a:ext cx="83200" cy="86699"/>
            </a:xfrm>
            <a:custGeom>
              <a:rect b="b" l="l" r="r" t="t"/>
              <a:pathLst>
                <a:path extrusionOk="0" h="160591" w="184213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1" name="Google Shape;81;p30"/>
            <p:cNvSpPr/>
            <p:nvPr/>
          </p:nvSpPr>
          <p:spPr>
            <a:xfrm rot="5400000">
              <a:off x="1266329" y="4298857"/>
              <a:ext cx="83200" cy="86699"/>
            </a:xfrm>
            <a:custGeom>
              <a:rect b="b" l="l" r="r" t="t"/>
              <a:pathLst>
                <a:path extrusionOk="0" h="160591" w="184213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2" name="Google Shape;82;p30"/>
            <p:cNvSpPr/>
            <p:nvPr/>
          </p:nvSpPr>
          <p:spPr>
            <a:xfrm rot="5400000">
              <a:off x="1075169" y="4075771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3" name="Google Shape;83;p30"/>
            <p:cNvSpPr/>
            <p:nvPr/>
          </p:nvSpPr>
          <p:spPr>
            <a:xfrm rot="5400000">
              <a:off x="1075169" y="4532666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4" name="Google Shape;84;p30"/>
            <p:cNvSpPr/>
            <p:nvPr/>
          </p:nvSpPr>
          <p:spPr>
            <a:xfrm rot="5400000">
              <a:off x="1075169" y="4989560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5" name="Google Shape;85;p30"/>
            <p:cNvSpPr/>
            <p:nvPr/>
          </p:nvSpPr>
          <p:spPr>
            <a:xfrm rot="5400000">
              <a:off x="1075169" y="5446455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6" name="Google Shape;86;p30"/>
            <p:cNvSpPr/>
            <p:nvPr/>
          </p:nvSpPr>
          <p:spPr>
            <a:xfrm rot="5400000">
              <a:off x="1075169" y="5903350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7" name="Google Shape;87;p30"/>
            <p:cNvSpPr/>
            <p:nvPr/>
          </p:nvSpPr>
          <p:spPr>
            <a:xfrm rot="5400000">
              <a:off x="1075149" y="6360275"/>
              <a:ext cx="83240" cy="86647"/>
            </a:xfrm>
            <a:custGeom>
              <a:rect b="b" l="l" r="r" t="t"/>
              <a:pathLst>
                <a:path extrusionOk="0" h="160496" w="184308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8" name="Google Shape;88;p30"/>
            <p:cNvSpPr/>
            <p:nvPr/>
          </p:nvSpPr>
          <p:spPr>
            <a:xfrm rot="5400000">
              <a:off x="884046" y="6583357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9" name="Google Shape;89;p30"/>
            <p:cNvSpPr/>
            <p:nvPr/>
          </p:nvSpPr>
          <p:spPr>
            <a:xfrm rot="5400000">
              <a:off x="884046" y="6126462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0" name="Google Shape;90;p30"/>
            <p:cNvSpPr/>
            <p:nvPr/>
          </p:nvSpPr>
          <p:spPr>
            <a:xfrm rot="5400000">
              <a:off x="884046" y="5669568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1" name="Google Shape;91;p30"/>
            <p:cNvSpPr/>
            <p:nvPr/>
          </p:nvSpPr>
          <p:spPr>
            <a:xfrm rot="5400000">
              <a:off x="884046" y="521267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2" name="Google Shape;92;p30"/>
            <p:cNvSpPr/>
            <p:nvPr/>
          </p:nvSpPr>
          <p:spPr>
            <a:xfrm rot="5400000">
              <a:off x="884046" y="475577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3" name="Google Shape;93;p30"/>
            <p:cNvSpPr/>
            <p:nvPr/>
          </p:nvSpPr>
          <p:spPr>
            <a:xfrm rot="5400000">
              <a:off x="884046" y="429888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4" name="Google Shape;94;p30"/>
            <p:cNvSpPr/>
            <p:nvPr/>
          </p:nvSpPr>
          <p:spPr>
            <a:xfrm rot="5400000">
              <a:off x="692922" y="4075771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5" name="Google Shape;95;p30"/>
            <p:cNvSpPr/>
            <p:nvPr/>
          </p:nvSpPr>
          <p:spPr>
            <a:xfrm rot="5400000">
              <a:off x="692922" y="4532666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6" name="Google Shape;96;p30"/>
            <p:cNvSpPr/>
            <p:nvPr/>
          </p:nvSpPr>
          <p:spPr>
            <a:xfrm rot="5400000">
              <a:off x="692922" y="4989560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7" name="Google Shape;97;p30"/>
            <p:cNvSpPr/>
            <p:nvPr/>
          </p:nvSpPr>
          <p:spPr>
            <a:xfrm rot="5400000">
              <a:off x="692922" y="5446455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8" name="Google Shape;98;p30"/>
            <p:cNvSpPr/>
            <p:nvPr/>
          </p:nvSpPr>
          <p:spPr>
            <a:xfrm rot="5400000">
              <a:off x="692922" y="5903350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9" name="Google Shape;99;p30"/>
            <p:cNvSpPr/>
            <p:nvPr/>
          </p:nvSpPr>
          <p:spPr>
            <a:xfrm rot="5400000">
              <a:off x="692902" y="6360275"/>
              <a:ext cx="83240" cy="86647"/>
            </a:xfrm>
            <a:custGeom>
              <a:rect b="b" l="l" r="r" t="t"/>
              <a:pathLst>
                <a:path extrusionOk="0" h="160496" w="184308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0" name="Google Shape;100;p30"/>
            <p:cNvSpPr/>
            <p:nvPr/>
          </p:nvSpPr>
          <p:spPr>
            <a:xfrm rot="5400000">
              <a:off x="501799" y="6583357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1" name="Google Shape;101;p30"/>
            <p:cNvSpPr/>
            <p:nvPr/>
          </p:nvSpPr>
          <p:spPr>
            <a:xfrm rot="5400000">
              <a:off x="501799" y="6126462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2" name="Google Shape;102;p30"/>
            <p:cNvSpPr/>
            <p:nvPr/>
          </p:nvSpPr>
          <p:spPr>
            <a:xfrm rot="5400000">
              <a:off x="501799" y="5669568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3" name="Google Shape;103;p30"/>
            <p:cNvSpPr/>
            <p:nvPr/>
          </p:nvSpPr>
          <p:spPr>
            <a:xfrm rot="5400000">
              <a:off x="501799" y="521267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4" name="Google Shape;104;p30"/>
            <p:cNvSpPr/>
            <p:nvPr/>
          </p:nvSpPr>
          <p:spPr>
            <a:xfrm rot="5400000">
              <a:off x="501799" y="475577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5" name="Google Shape;105;p30"/>
            <p:cNvSpPr/>
            <p:nvPr/>
          </p:nvSpPr>
          <p:spPr>
            <a:xfrm rot="5400000">
              <a:off x="501799" y="429888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6" name="Google Shape;106;p30"/>
            <p:cNvSpPr/>
            <p:nvPr/>
          </p:nvSpPr>
          <p:spPr>
            <a:xfrm rot="5400000">
              <a:off x="310637" y="4075745"/>
              <a:ext cx="83200" cy="86699"/>
            </a:xfrm>
            <a:custGeom>
              <a:rect b="b" l="l" r="r" t="t"/>
              <a:pathLst>
                <a:path extrusionOk="0" h="160591" w="184213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7" name="Google Shape;107;p30"/>
            <p:cNvSpPr/>
            <p:nvPr/>
          </p:nvSpPr>
          <p:spPr>
            <a:xfrm rot="5400000">
              <a:off x="310637" y="4532640"/>
              <a:ext cx="83200" cy="86699"/>
            </a:xfrm>
            <a:custGeom>
              <a:rect b="b" l="l" r="r" t="t"/>
              <a:pathLst>
                <a:path extrusionOk="0" h="160591" w="184213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8" name="Google Shape;108;p30"/>
            <p:cNvSpPr/>
            <p:nvPr/>
          </p:nvSpPr>
          <p:spPr>
            <a:xfrm rot="5400000">
              <a:off x="310637" y="4989534"/>
              <a:ext cx="83200" cy="86699"/>
            </a:xfrm>
            <a:custGeom>
              <a:rect b="b" l="l" r="r" t="t"/>
              <a:pathLst>
                <a:path extrusionOk="0" h="160591" w="184213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9" name="Google Shape;109;p30"/>
            <p:cNvSpPr/>
            <p:nvPr/>
          </p:nvSpPr>
          <p:spPr>
            <a:xfrm rot="5400000">
              <a:off x="310637" y="5446429"/>
              <a:ext cx="83200" cy="86699"/>
            </a:xfrm>
            <a:custGeom>
              <a:rect b="b" l="l" r="r" t="t"/>
              <a:pathLst>
                <a:path extrusionOk="0" h="160591" w="184213">
                  <a:moveTo>
                    <a:pt x="184213" y="0"/>
                  </a:moveTo>
                  <a:lnTo>
                    <a:pt x="0" y="160592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0" name="Google Shape;110;p30"/>
            <p:cNvSpPr/>
            <p:nvPr/>
          </p:nvSpPr>
          <p:spPr>
            <a:xfrm rot="5400000">
              <a:off x="310637" y="5903324"/>
              <a:ext cx="83200" cy="86699"/>
            </a:xfrm>
            <a:custGeom>
              <a:rect b="b" l="l" r="r" t="t"/>
              <a:pathLst>
                <a:path extrusionOk="0" h="160591" w="184213">
                  <a:moveTo>
                    <a:pt x="184213" y="0"/>
                  </a:moveTo>
                  <a:lnTo>
                    <a:pt x="0" y="160592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1" name="Google Shape;111;p30"/>
            <p:cNvSpPr/>
            <p:nvPr/>
          </p:nvSpPr>
          <p:spPr>
            <a:xfrm rot="5400000">
              <a:off x="310616" y="6360249"/>
              <a:ext cx="83242" cy="86699"/>
            </a:xfrm>
            <a:custGeom>
              <a:rect b="b" l="l" r="r" t="t"/>
              <a:pathLst>
                <a:path extrusionOk="0" h="160591" w="184308">
                  <a:moveTo>
                    <a:pt x="184309" y="0"/>
                  </a:moveTo>
                  <a:lnTo>
                    <a:pt x="0" y="160592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2" name="Google Shape;112;p30"/>
            <p:cNvSpPr/>
            <p:nvPr/>
          </p:nvSpPr>
          <p:spPr>
            <a:xfrm rot="5400000">
              <a:off x="119471" y="6583357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635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3" name="Google Shape;113;p30"/>
            <p:cNvSpPr/>
            <p:nvPr/>
          </p:nvSpPr>
          <p:spPr>
            <a:xfrm rot="5400000">
              <a:off x="119471" y="6126462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635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4" name="Google Shape;114;p30"/>
            <p:cNvSpPr/>
            <p:nvPr/>
          </p:nvSpPr>
          <p:spPr>
            <a:xfrm rot="5400000">
              <a:off x="119471" y="5669568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635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5" name="Google Shape;115;p30"/>
            <p:cNvSpPr/>
            <p:nvPr/>
          </p:nvSpPr>
          <p:spPr>
            <a:xfrm rot="5400000">
              <a:off x="119471" y="521267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cap="rnd" cmpd="sng" w="635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6" name="Google Shape;116;p30"/>
            <p:cNvSpPr/>
            <p:nvPr/>
          </p:nvSpPr>
          <p:spPr>
            <a:xfrm rot="5400000">
              <a:off x="119471" y="475577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635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7" name="Google Shape;117;p30"/>
            <p:cNvSpPr/>
            <p:nvPr/>
          </p:nvSpPr>
          <p:spPr>
            <a:xfrm rot="5400000">
              <a:off x="119471" y="429888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635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8" name="Google Shape;118;p30"/>
            <p:cNvSpPr/>
            <p:nvPr/>
          </p:nvSpPr>
          <p:spPr>
            <a:xfrm rot="5400000">
              <a:off x="3368726" y="4075771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1425">
              <a:solidFill>
                <a:schemeClr val="accent1">
                  <a:alpha val="89803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9" name="Google Shape;119;p30"/>
            <p:cNvSpPr/>
            <p:nvPr/>
          </p:nvSpPr>
          <p:spPr>
            <a:xfrm rot="5400000">
              <a:off x="3368726" y="4532666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1425">
              <a:solidFill>
                <a:schemeClr val="accent1">
                  <a:alpha val="89803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0" name="Google Shape;120;p30"/>
            <p:cNvSpPr/>
            <p:nvPr/>
          </p:nvSpPr>
          <p:spPr>
            <a:xfrm rot="5400000">
              <a:off x="3368726" y="4989560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1425">
              <a:solidFill>
                <a:schemeClr val="accent1">
                  <a:alpha val="89803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1" name="Google Shape;121;p30"/>
            <p:cNvSpPr/>
            <p:nvPr/>
          </p:nvSpPr>
          <p:spPr>
            <a:xfrm rot="5400000">
              <a:off x="3368726" y="5446455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1425">
              <a:solidFill>
                <a:schemeClr val="accent1">
                  <a:alpha val="89803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2" name="Google Shape;122;p30"/>
            <p:cNvSpPr/>
            <p:nvPr/>
          </p:nvSpPr>
          <p:spPr>
            <a:xfrm rot="5400000">
              <a:off x="3368726" y="5903350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1425">
              <a:solidFill>
                <a:schemeClr val="accent1">
                  <a:alpha val="89803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3" name="Google Shape;123;p30"/>
            <p:cNvSpPr/>
            <p:nvPr/>
          </p:nvSpPr>
          <p:spPr>
            <a:xfrm rot="5400000">
              <a:off x="3368706" y="6360275"/>
              <a:ext cx="83240" cy="86647"/>
            </a:xfrm>
            <a:custGeom>
              <a:rect b="b" l="l" r="r" t="t"/>
              <a:pathLst>
                <a:path extrusionOk="0" h="160496" w="184308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1425">
              <a:solidFill>
                <a:schemeClr val="accent1">
                  <a:alpha val="89803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4" name="Google Shape;124;p30"/>
            <p:cNvSpPr/>
            <p:nvPr/>
          </p:nvSpPr>
          <p:spPr>
            <a:xfrm rot="5400000">
              <a:off x="3177602" y="6583357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5" name="Google Shape;125;p30"/>
            <p:cNvSpPr/>
            <p:nvPr/>
          </p:nvSpPr>
          <p:spPr>
            <a:xfrm rot="5400000">
              <a:off x="3177602" y="6126462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6" name="Google Shape;126;p30"/>
            <p:cNvSpPr/>
            <p:nvPr/>
          </p:nvSpPr>
          <p:spPr>
            <a:xfrm rot="5400000">
              <a:off x="3177602" y="5669568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7" name="Google Shape;127;p30"/>
            <p:cNvSpPr/>
            <p:nvPr/>
          </p:nvSpPr>
          <p:spPr>
            <a:xfrm rot="5400000">
              <a:off x="3177602" y="521267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8" name="Google Shape;128;p30"/>
            <p:cNvSpPr/>
            <p:nvPr/>
          </p:nvSpPr>
          <p:spPr>
            <a:xfrm rot="5400000">
              <a:off x="3177602" y="475577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9" name="Google Shape;129;p30"/>
            <p:cNvSpPr/>
            <p:nvPr/>
          </p:nvSpPr>
          <p:spPr>
            <a:xfrm rot="5400000">
              <a:off x="3177602" y="429888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0" name="Google Shape;130;p30"/>
            <p:cNvSpPr/>
            <p:nvPr/>
          </p:nvSpPr>
          <p:spPr>
            <a:xfrm rot="5400000">
              <a:off x="2986479" y="-172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1" name="Google Shape;131;p30"/>
            <p:cNvSpPr/>
            <p:nvPr/>
          </p:nvSpPr>
          <p:spPr>
            <a:xfrm rot="5400000">
              <a:off x="2986479" y="455172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2" name="Google Shape;132;p30"/>
            <p:cNvSpPr/>
            <p:nvPr/>
          </p:nvSpPr>
          <p:spPr>
            <a:xfrm rot="5400000">
              <a:off x="2986479" y="912066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3" name="Google Shape;133;p30"/>
            <p:cNvSpPr/>
            <p:nvPr/>
          </p:nvSpPr>
          <p:spPr>
            <a:xfrm rot="5400000">
              <a:off x="2986479" y="1368961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4" name="Google Shape;134;p30"/>
            <p:cNvSpPr/>
            <p:nvPr/>
          </p:nvSpPr>
          <p:spPr>
            <a:xfrm rot="5400000">
              <a:off x="2986479" y="1825856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5" name="Google Shape;135;p30"/>
            <p:cNvSpPr/>
            <p:nvPr/>
          </p:nvSpPr>
          <p:spPr>
            <a:xfrm rot="5400000">
              <a:off x="2986459" y="2282781"/>
              <a:ext cx="83240" cy="86647"/>
            </a:xfrm>
            <a:custGeom>
              <a:rect b="b" l="l" r="r" t="t"/>
              <a:pathLst>
                <a:path extrusionOk="0" h="160496" w="184308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6" name="Google Shape;136;p30"/>
            <p:cNvSpPr/>
            <p:nvPr/>
          </p:nvSpPr>
          <p:spPr>
            <a:xfrm rot="5400000">
              <a:off x="2986479" y="2739708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7" name="Google Shape;137;p30"/>
            <p:cNvSpPr/>
            <p:nvPr/>
          </p:nvSpPr>
          <p:spPr>
            <a:xfrm rot="5400000">
              <a:off x="2986479" y="319660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8" name="Google Shape;138;p30"/>
            <p:cNvSpPr/>
            <p:nvPr/>
          </p:nvSpPr>
          <p:spPr>
            <a:xfrm rot="5400000">
              <a:off x="2986479" y="3653497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9" name="Google Shape;139;p30"/>
            <p:cNvSpPr/>
            <p:nvPr/>
          </p:nvSpPr>
          <p:spPr>
            <a:xfrm rot="5400000">
              <a:off x="2795355" y="387660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0" name="Google Shape;140;p30"/>
            <p:cNvSpPr/>
            <p:nvPr/>
          </p:nvSpPr>
          <p:spPr>
            <a:xfrm rot="5400000">
              <a:off x="2795355" y="3419715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1" name="Google Shape;141;p30"/>
            <p:cNvSpPr/>
            <p:nvPr/>
          </p:nvSpPr>
          <p:spPr>
            <a:xfrm rot="5400000">
              <a:off x="2795355" y="2962820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2" name="Google Shape;142;p30"/>
            <p:cNvSpPr/>
            <p:nvPr/>
          </p:nvSpPr>
          <p:spPr>
            <a:xfrm rot="5400000">
              <a:off x="2795355" y="250586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3" name="Google Shape;143;p30"/>
            <p:cNvSpPr/>
            <p:nvPr/>
          </p:nvSpPr>
          <p:spPr>
            <a:xfrm rot="5400000">
              <a:off x="2795355" y="2048968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4" name="Google Shape;144;p30"/>
            <p:cNvSpPr/>
            <p:nvPr/>
          </p:nvSpPr>
          <p:spPr>
            <a:xfrm rot="5400000">
              <a:off x="2795355" y="1592074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5" name="Google Shape;145;p30"/>
            <p:cNvSpPr/>
            <p:nvPr/>
          </p:nvSpPr>
          <p:spPr>
            <a:xfrm rot="5400000">
              <a:off x="2795355" y="113517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6" name="Google Shape;146;p30"/>
            <p:cNvSpPr/>
            <p:nvPr/>
          </p:nvSpPr>
          <p:spPr>
            <a:xfrm rot="5400000">
              <a:off x="2795355" y="678285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7" name="Google Shape;147;p30"/>
            <p:cNvSpPr/>
            <p:nvPr/>
          </p:nvSpPr>
          <p:spPr>
            <a:xfrm rot="5400000">
              <a:off x="2795355" y="22138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8" name="Google Shape;148;p30"/>
            <p:cNvSpPr/>
            <p:nvPr/>
          </p:nvSpPr>
          <p:spPr>
            <a:xfrm rot="5400000">
              <a:off x="2604232" y="-172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9" name="Google Shape;149;p30"/>
            <p:cNvSpPr/>
            <p:nvPr/>
          </p:nvSpPr>
          <p:spPr>
            <a:xfrm rot="5400000">
              <a:off x="2604232" y="455172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0" name="Google Shape;150;p30"/>
            <p:cNvSpPr/>
            <p:nvPr/>
          </p:nvSpPr>
          <p:spPr>
            <a:xfrm rot="5400000">
              <a:off x="2604232" y="912066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1" name="Google Shape;151;p30"/>
            <p:cNvSpPr/>
            <p:nvPr/>
          </p:nvSpPr>
          <p:spPr>
            <a:xfrm rot="5400000">
              <a:off x="2604232" y="1368961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2" name="Google Shape;152;p30"/>
            <p:cNvSpPr/>
            <p:nvPr/>
          </p:nvSpPr>
          <p:spPr>
            <a:xfrm rot="5400000">
              <a:off x="2604232" y="1825856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3" name="Google Shape;153;p30"/>
            <p:cNvSpPr/>
            <p:nvPr/>
          </p:nvSpPr>
          <p:spPr>
            <a:xfrm rot="5400000">
              <a:off x="2604212" y="2282781"/>
              <a:ext cx="83240" cy="86647"/>
            </a:xfrm>
            <a:custGeom>
              <a:rect b="b" l="l" r="r" t="t"/>
              <a:pathLst>
                <a:path extrusionOk="0" h="160496" w="184308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4" name="Google Shape;154;p30"/>
            <p:cNvSpPr/>
            <p:nvPr/>
          </p:nvSpPr>
          <p:spPr>
            <a:xfrm rot="5400000">
              <a:off x="2604232" y="2739708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5" name="Google Shape;155;p30"/>
            <p:cNvSpPr/>
            <p:nvPr/>
          </p:nvSpPr>
          <p:spPr>
            <a:xfrm rot="5400000">
              <a:off x="2604232" y="319660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6" name="Google Shape;156;p30"/>
            <p:cNvSpPr/>
            <p:nvPr/>
          </p:nvSpPr>
          <p:spPr>
            <a:xfrm rot="5400000">
              <a:off x="2604232" y="3653497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7" name="Google Shape;157;p30"/>
            <p:cNvSpPr/>
            <p:nvPr/>
          </p:nvSpPr>
          <p:spPr>
            <a:xfrm rot="5400000">
              <a:off x="2413109" y="387660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8" name="Google Shape;158;p30"/>
            <p:cNvSpPr/>
            <p:nvPr/>
          </p:nvSpPr>
          <p:spPr>
            <a:xfrm rot="5400000">
              <a:off x="2413109" y="3419715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9" name="Google Shape;159;p30"/>
            <p:cNvSpPr/>
            <p:nvPr/>
          </p:nvSpPr>
          <p:spPr>
            <a:xfrm rot="5400000">
              <a:off x="2413109" y="2962820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0" name="Google Shape;160;p30"/>
            <p:cNvSpPr/>
            <p:nvPr/>
          </p:nvSpPr>
          <p:spPr>
            <a:xfrm rot="5400000">
              <a:off x="2413109" y="250586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1" name="Google Shape;161;p30"/>
            <p:cNvSpPr/>
            <p:nvPr/>
          </p:nvSpPr>
          <p:spPr>
            <a:xfrm rot="5400000">
              <a:off x="2413109" y="2048968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2" name="Google Shape;162;p30"/>
            <p:cNvSpPr/>
            <p:nvPr/>
          </p:nvSpPr>
          <p:spPr>
            <a:xfrm rot="5400000">
              <a:off x="2413109" y="1592074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3" name="Google Shape;163;p30"/>
            <p:cNvSpPr/>
            <p:nvPr/>
          </p:nvSpPr>
          <p:spPr>
            <a:xfrm rot="5400000">
              <a:off x="2413109" y="113517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4" name="Google Shape;164;p30"/>
            <p:cNvSpPr/>
            <p:nvPr/>
          </p:nvSpPr>
          <p:spPr>
            <a:xfrm rot="5400000">
              <a:off x="2413109" y="678285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5" name="Google Shape;165;p30"/>
            <p:cNvSpPr/>
            <p:nvPr/>
          </p:nvSpPr>
          <p:spPr>
            <a:xfrm rot="5400000">
              <a:off x="2413109" y="22138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6" name="Google Shape;166;p30"/>
            <p:cNvSpPr/>
            <p:nvPr/>
          </p:nvSpPr>
          <p:spPr>
            <a:xfrm rot="5400000">
              <a:off x="2221985" y="-172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7" name="Google Shape;167;p30"/>
            <p:cNvSpPr/>
            <p:nvPr/>
          </p:nvSpPr>
          <p:spPr>
            <a:xfrm rot="5400000">
              <a:off x="2221985" y="455172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8" name="Google Shape;168;p30"/>
            <p:cNvSpPr/>
            <p:nvPr/>
          </p:nvSpPr>
          <p:spPr>
            <a:xfrm rot="5400000">
              <a:off x="2221985" y="912066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9" name="Google Shape;169;p30"/>
            <p:cNvSpPr/>
            <p:nvPr/>
          </p:nvSpPr>
          <p:spPr>
            <a:xfrm rot="5400000">
              <a:off x="2221985" y="1368961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0" name="Google Shape;170;p30"/>
            <p:cNvSpPr/>
            <p:nvPr/>
          </p:nvSpPr>
          <p:spPr>
            <a:xfrm rot="5400000">
              <a:off x="2221985" y="1825856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1" name="Google Shape;171;p30"/>
            <p:cNvSpPr/>
            <p:nvPr/>
          </p:nvSpPr>
          <p:spPr>
            <a:xfrm rot="5400000">
              <a:off x="2221965" y="2282781"/>
              <a:ext cx="83240" cy="86647"/>
            </a:xfrm>
            <a:custGeom>
              <a:rect b="b" l="l" r="r" t="t"/>
              <a:pathLst>
                <a:path extrusionOk="0" h="160496" w="184308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2" name="Google Shape;172;p30"/>
            <p:cNvSpPr/>
            <p:nvPr/>
          </p:nvSpPr>
          <p:spPr>
            <a:xfrm rot="5400000">
              <a:off x="2221985" y="2739708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3" name="Google Shape;173;p30"/>
            <p:cNvSpPr/>
            <p:nvPr/>
          </p:nvSpPr>
          <p:spPr>
            <a:xfrm rot="5400000">
              <a:off x="2221985" y="319660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4" name="Google Shape;174;p30"/>
            <p:cNvSpPr/>
            <p:nvPr/>
          </p:nvSpPr>
          <p:spPr>
            <a:xfrm rot="5400000">
              <a:off x="2221985" y="3653497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5" name="Google Shape;175;p30"/>
            <p:cNvSpPr/>
            <p:nvPr/>
          </p:nvSpPr>
          <p:spPr>
            <a:xfrm rot="5400000">
              <a:off x="2030862" y="387660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6" name="Google Shape;176;p30"/>
            <p:cNvSpPr/>
            <p:nvPr/>
          </p:nvSpPr>
          <p:spPr>
            <a:xfrm rot="5400000">
              <a:off x="2030862" y="3419715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7" name="Google Shape;177;p30"/>
            <p:cNvSpPr/>
            <p:nvPr/>
          </p:nvSpPr>
          <p:spPr>
            <a:xfrm rot="5400000">
              <a:off x="2030862" y="2962820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8" name="Google Shape;178;p30"/>
            <p:cNvSpPr/>
            <p:nvPr/>
          </p:nvSpPr>
          <p:spPr>
            <a:xfrm rot="5400000">
              <a:off x="2030862" y="250586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9" name="Google Shape;179;p30"/>
            <p:cNvSpPr/>
            <p:nvPr/>
          </p:nvSpPr>
          <p:spPr>
            <a:xfrm rot="5400000">
              <a:off x="2030862" y="2048968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0" name="Google Shape;180;p30"/>
            <p:cNvSpPr/>
            <p:nvPr/>
          </p:nvSpPr>
          <p:spPr>
            <a:xfrm rot="5400000">
              <a:off x="2030862" y="1592074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1" name="Google Shape;181;p30"/>
            <p:cNvSpPr/>
            <p:nvPr/>
          </p:nvSpPr>
          <p:spPr>
            <a:xfrm rot="5400000">
              <a:off x="2030862" y="113517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2" name="Google Shape;182;p30"/>
            <p:cNvSpPr/>
            <p:nvPr/>
          </p:nvSpPr>
          <p:spPr>
            <a:xfrm rot="5400000">
              <a:off x="2030862" y="678285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3" name="Google Shape;183;p30"/>
            <p:cNvSpPr/>
            <p:nvPr/>
          </p:nvSpPr>
          <p:spPr>
            <a:xfrm rot="5400000">
              <a:off x="2030862" y="22138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4" name="Google Shape;184;p30"/>
            <p:cNvSpPr/>
            <p:nvPr/>
          </p:nvSpPr>
          <p:spPr>
            <a:xfrm rot="5400000">
              <a:off x="1839738" y="-172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5" name="Google Shape;185;p30"/>
            <p:cNvSpPr/>
            <p:nvPr/>
          </p:nvSpPr>
          <p:spPr>
            <a:xfrm rot="5400000">
              <a:off x="1839738" y="455172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6" name="Google Shape;186;p30"/>
            <p:cNvSpPr/>
            <p:nvPr/>
          </p:nvSpPr>
          <p:spPr>
            <a:xfrm rot="5400000">
              <a:off x="1839738" y="912066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7" name="Google Shape;187;p30"/>
            <p:cNvSpPr/>
            <p:nvPr/>
          </p:nvSpPr>
          <p:spPr>
            <a:xfrm rot="5400000">
              <a:off x="1839738" y="1368961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8" name="Google Shape;188;p30"/>
            <p:cNvSpPr/>
            <p:nvPr/>
          </p:nvSpPr>
          <p:spPr>
            <a:xfrm rot="5400000">
              <a:off x="1839738" y="1825856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9" name="Google Shape;189;p30"/>
            <p:cNvSpPr/>
            <p:nvPr/>
          </p:nvSpPr>
          <p:spPr>
            <a:xfrm rot="5400000">
              <a:off x="1839718" y="2282781"/>
              <a:ext cx="83240" cy="86647"/>
            </a:xfrm>
            <a:custGeom>
              <a:rect b="b" l="l" r="r" t="t"/>
              <a:pathLst>
                <a:path extrusionOk="0" h="160496" w="184308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0" name="Google Shape;190;p30"/>
            <p:cNvSpPr/>
            <p:nvPr/>
          </p:nvSpPr>
          <p:spPr>
            <a:xfrm rot="5400000">
              <a:off x="1839738" y="2739708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1" name="Google Shape;191;p30"/>
            <p:cNvSpPr/>
            <p:nvPr/>
          </p:nvSpPr>
          <p:spPr>
            <a:xfrm rot="5400000">
              <a:off x="1839738" y="319660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2" name="Google Shape;192;p30"/>
            <p:cNvSpPr/>
            <p:nvPr/>
          </p:nvSpPr>
          <p:spPr>
            <a:xfrm rot="5400000">
              <a:off x="1839738" y="3653497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3" name="Google Shape;193;p30"/>
            <p:cNvSpPr/>
            <p:nvPr/>
          </p:nvSpPr>
          <p:spPr>
            <a:xfrm rot="5400000">
              <a:off x="1648615" y="387660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4" name="Google Shape;194;p30"/>
            <p:cNvSpPr/>
            <p:nvPr/>
          </p:nvSpPr>
          <p:spPr>
            <a:xfrm rot="5400000">
              <a:off x="1648615" y="3419715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5" name="Google Shape;195;p30"/>
            <p:cNvSpPr/>
            <p:nvPr/>
          </p:nvSpPr>
          <p:spPr>
            <a:xfrm rot="5400000">
              <a:off x="1648615" y="2962820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6" name="Google Shape;196;p30"/>
            <p:cNvSpPr/>
            <p:nvPr/>
          </p:nvSpPr>
          <p:spPr>
            <a:xfrm rot="5400000">
              <a:off x="1648615" y="250586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7" name="Google Shape;197;p30"/>
            <p:cNvSpPr/>
            <p:nvPr/>
          </p:nvSpPr>
          <p:spPr>
            <a:xfrm rot="5400000">
              <a:off x="1648615" y="2048968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8" name="Google Shape;198;p30"/>
            <p:cNvSpPr/>
            <p:nvPr/>
          </p:nvSpPr>
          <p:spPr>
            <a:xfrm rot="5400000">
              <a:off x="1648615" y="1592074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9" name="Google Shape;199;p30"/>
            <p:cNvSpPr/>
            <p:nvPr/>
          </p:nvSpPr>
          <p:spPr>
            <a:xfrm rot="5400000">
              <a:off x="1648615" y="113517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0" name="Google Shape;200;p30"/>
            <p:cNvSpPr/>
            <p:nvPr/>
          </p:nvSpPr>
          <p:spPr>
            <a:xfrm rot="5400000">
              <a:off x="1648615" y="678285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1" name="Google Shape;201;p30"/>
            <p:cNvSpPr/>
            <p:nvPr/>
          </p:nvSpPr>
          <p:spPr>
            <a:xfrm rot="5400000">
              <a:off x="1648615" y="22138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2" name="Google Shape;202;p30"/>
            <p:cNvSpPr/>
            <p:nvPr/>
          </p:nvSpPr>
          <p:spPr>
            <a:xfrm rot="5400000">
              <a:off x="1457492" y="-172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3" name="Google Shape;203;p30"/>
            <p:cNvSpPr/>
            <p:nvPr/>
          </p:nvSpPr>
          <p:spPr>
            <a:xfrm rot="5400000">
              <a:off x="1457492" y="455172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4" name="Google Shape;204;p30"/>
            <p:cNvSpPr/>
            <p:nvPr/>
          </p:nvSpPr>
          <p:spPr>
            <a:xfrm rot="5400000">
              <a:off x="1457492" y="912066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5" name="Google Shape;205;p30"/>
            <p:cNvSpPr/>
            <p:nvPr/>
          </p:nvSpPr>
          <p:spPr>
            <a:xfrm rot="5400000">
              <a:off x="1457492" y="1368961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6" name="Google Shape;206;p30"/>
            <p:cNvSpPr/>
            <p:nvPr/>
          </p:nvSpPr>
          <p:spPr>
            <a:xfrm rot="5400000">
              <a:off x="1457492" y="1825856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7" name="Google Shape;207;p30"/>
            <p:cNvSpPr/>
            <p:nvPr/>
          </p:nvSpPr>
          <p:spPr>
            <a:xfrm rot="5400000">
              <a:off x="1457472" y="2282781"/>
              <a:ext cx="83240" cy="86647"/>
            </a:xfrm>
            <a:custGeom>
              <a:rect b="b" l="l" r="r" t="t"/>
              <a:pathLst>
                <a:path extrusionOk="0" h="160496" w="184308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8" name="Google Shape;208;p30"/>
            <p:cNvSpPr/>
            <p:nvPr/>
          </p:nvSpPr>
          <p:spPr>
            <a:xfrm rot="5400000">
              <a:off x="1457492" y="2739708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9" name="Google Shape;209;p30"/>
            <p:cNvSpPr/>
            <p:nvPr/>
          </p:nvSpPr>
          <p:spPr>
            <a:xfrm rot="5400000">
              <a:off x="1457492" y="319660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0" name="Google Shape;210;p30"/>
            <p:cNvSpPr/>
            <p:nvPr/>
          </p:nvSpPr>
          <p:spPr>
            <a:xfrm rot="5400000">
              <a:off x="1457492" y="3653497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1" name="Google Shape;211;p30"/>
            <p:cNvSpPr/>
            <p:nvPr/>
          </p:nvSpPr>
          <p:spPr>
            <a:xfrm rot="5400000">
              <a:off x="1266329" y="3876583"/>
              <a:ext cx="83200" cy="86699"/>
            </a:xfrm>
            <a:custGeom>
              <a:rect b="b" l="l" r="r" t="t"/>
              <a:pathLst>
                <a:path extrusionOk="0" h="160591" w="184213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2" name="Google Shape;212;p30"/>
            <p:cNvSpPr/>
            <p:nvPr/>
          </p:nvSpPr>
          <p:spPr>
            <a:xfrm rot="5400000">
              <a:off x="1266329" y="3419689"/>
              <a:ext cx="83200" cy="86699"/>
            </a:xfrm>
            <a:custGeom>
              <a:rect b="b" l="l" r="r" t="t"/>
              <a:pathLst>
                <a:path extrusionOk="0" h="160591" w="184213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3" name="Google Shape;213;p30"/>
            <p:cNvSpPr/>
            <p:nvPr/>
          </p:nvSpPr>
          <p:spPr>
            <a:xfrm rot="5400000">
              <a:off x="1266329" y="2962794"/>
              <a:ext cx="83200" cy="86699"/>
            </a:xfrm>
            <a:custGeom>
              <a:rect b="b" l="l" r="r" t="t"/>
              <a:pathLst>
                <a:path extrusionOk="0" h="160591" w="184213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4" name="Google Shape;214;p30"/>
            <p:cNvSpPr/>
            <p:nvPr/>
          </p:nvSpPr>
          <p:spPr>
            <a:xfrm rot="5400000">
              <a:off x="1266329" y="2505837"/>
              <a:ext cx="83200" cy="86699"/>
            </a:xfrm>
            <a:custGeom>
              <a:rect b="b" l="l" r="r" t="t"/>
              <a:pathLst>
                <a:path extrusionOk="0" h="160591" w="184213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5" name="Google Shape;215;p30"/>
            <p:cNvSpPr/>
            <p:nvPr/>
          </p:nvSpPr>
          <p:spPr>
            <a:xfrm rot="5400000">
              <a:off x="1266329" y="2048942"/>
              <a:ext cx="83200" cy="86699"/>
            </a:xfrm>
            <a:custGeom>
              <a:rect b="b" l="l" r="r" t="t"/>
              <a:pathLst>
                <a:path extrusionOk="0" h="160591" w="184213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6" name="Google Shape;216;p30"/>
            <p:cNvSpPr/>
            <p:nvPr/>
          </p:nvSpPr>
          <p:spPr>
            <a:xfrm rot="5400000">
              <a:off x="1266329" y="1592048"/>
              <a:ext cx="83200" cy="86699"/>
            </a:xfrm>
            <a:custGeom>
              <a:rect b="b" l="l" r="r" t="t"/>
              <a:pathLst>
                <a:path extrusionOk="0" h="160591" w="184213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7" name="Google Shape;217;p30"/>
            <p:cNvSpPr/>
            <p:nvPr/>
          </p:nvSpPr>
          <p:spPr>
            <a:xfrm rot="5400000">
              <a:off x="1266329" y="1135153"/>
              <a:ext cx="83200" cy="86699"/>
            </a:xfrm>
            <a:custGeom>
              <a:rect b="b" l="l" r="r" t="t"/>
              <a:pathLst>
                <a:path extrusionOk="0" h="160591" w="184213">
                  <a:moveTo>
                    <a:pt x="0" y="0"/>
                  </a:moveTo>
                  <a:lnTo>
                    <a:pt x="184214" y="160591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8" name="Google Shape;218;p30"/>
            <p:cNvSpPr/>
            <p:nvPr/>
          </p:nvSpPr>
          <p:spPr>
            <a:xfrm rot="5400000">
              <a:off x="1266329" y="678259"/>
              <a:ext cx="83200" cy="86699"/>
            </a:xfrm>
            <a:custGeom>
              <a:rect b="b" l="l" r="r" t="t"/>
              <a:pathLst>
                <a:path extrusionOk="0" h="160591" w="184213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9" name="Google Shape;219;p30"/>
            <p:cNvSpPr/>
            <p:nvPr/>
          </p:nvSpPr>
          <p:spPr>
            <a:xfrm rot="5400000">
              <a:off x="1266329" y="221363"/>
              <a:ext cx="83200" cy="86699"/>
            </a:xfrm>
            <a:custGeom>
              <a:rect b="b" l="l" r="r" t="t"/>
              <a:pathLst>
                <a:path extrusionOk="0" h="160591" w="184213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0" name="Google Shape;220;p30"/>
            <p:cNvSpPr/>
            <p:nvPr/>
          </p:nvSpPr>
          <p:spPr>
            <a:xfrm rot="5400000">
              <a:off x="1075169" y="-172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1" name="Google Shape;221;p30"/>
            <p:cNvSpPr/>
            <p:nvPr/>
          </p:nvSpPr>
          <p:spPr>
            <a:xfrm rot="5400000">
              <a:off x="1075169" y="455172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2" name="Google Shape;222;p30"/>
            <p:cNvSpPr/>
            <p:nvPr/>
          </p:nvSpPr>
          <p:spPr>
            <a:xfrm rot="5400000">
              <a:off x="1075169" y="912066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3" name="Google Shape;223;p30"/>
            <p:cNvSpPr/>
            <p:nvPr/>
          </p:nvSpPr>
          <p:spPr>
            <a:xfrm rot="5400000">
              <a:off x="1075169" y="1368961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4" name="Google Shape;224;p30"/>
            <p:cNvSpPr/>
            <p:nvPr/>
          </p:nvSpPr>
          <p:spPr>
            <a:xfrm rot="5400000">
              <a:off x="1075169" y="1825856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5" name="Google Shape;225;p30"/>
            <p:cNvSpPr/>
            <p:nvPr/>
          </p:nvSpPr>
          <p:spPr>
            <a:xfrm rot="5400000">
              <a:off x="1075149" y="2282781"/>
              <a:ext cx="83240" cy="86647"/>
            </a:xfrm>
            <a:custGeom>
              <a:rect b="b" l="l" r="r" t="t"/>
              <a:pathLst>
                <a:path extrusionOk="0" h="160496" w="184308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6" name="Google Shape;226;p30"/>
            <p:cNvSpPr/>
            <p:nvPr/>
          </p:nvSpPr>
          <p:spPr>
            <a:xfrm rot="5400000">
              <a:off x="1075169" y="2739708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7" name="Google Shape;227;p30"/>
            <p:cNvSpPr/>
            <p:nvPr/>
          </p:nvSpPr>
          <p:spPr>
            <a:xfrm rot="5400000">
              <a:off x="1075169" y="319660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8" name="Google Shape;228;p30"/>
            <p:cNvSpPr/>
            <p:nvPr/>
          </p:nvSpPr>
          <p:spPr>
            <a:xfrm rot="5400000">
              <a:off x="1075169" y="3653497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9" name="Google Shape;229;p30"/>
            <p:cNvSpPr/>
            <p:nvPr/>
          </p:nvSpPr>
          <p:spPr>
            <a:xfrm rot="5400000">
              <a:off x="884046" y="387660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0" name="Google Shape;230;p30"/>
            <p:cNvSpPr/>
            <p:nvPr/>
          </p:nvSpPr>
          <p:spPr>
            <a:xfrm rot="5400000">
              <a:off x="884046" y="3419715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1" name="Google Shape;231;p30"/>
            <p:cNvSpPr/>
            <p:nvPr/>
          </p:nvSpPr>
          <p:spPr>
            <a:xfrm rot="5400000">
              <a:off x="884046" y="2962820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2" name="Google Shape;232;p30"/>
            <p:cNvSpPr/>
            <p:nvPr/>
          </p:nvSpPr>
          <p:spPr>
            <a:xfrm rot="5400000">
              <a:off x="884046" y="250586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3" name="Google Shape;233;p30"/>
            <p:cNvSpPr/>
            <p:nvPr/>
          </p:nvSpPr>
          <p:spPr>
            <a:xfrm rot="5400000">
              <a:off x="884046" y="2048968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4" name="Google Shape;234;p30"/>
            <p:cNvSpPr/>
            <p:nvPr/>
          </p:nvSpPr>
          <p:spPr>
            <a:xfrm rot="5400000">
              <a:off x="884046" y="1592074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5" name="Google Shape;235;p30"/>
            <p:cNvSpPr/>
            <p:nvPr/>
          </p:nvSpPr>
          <p:spPr>
            <a:xfrm rot="5400000">
              <a:off x="884046" y="113517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6" name="Google Shape;236;p30"/>
            <p:cNvSpPr/>
            <p:nvPr/>
          </p:nvSpPr>
          <p:spPr>
            <a:xfrm rot="5400000">
              <a:off x="884046" y="678285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7" name="Google Shape;237;p30"/>
            <p:cNvSpPr/>
            <p:nvPr/>
          </p:nvSpPr>
          <p:spPr>
            <a:xfrm rot="5400000">
              <a:off x="884046" y="22138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8" name="Google Shape;238;p30"/>
            <p:cNvSpPr/>
            <p:nvPr/>
          </p:nvSpPr>
          <p:spPr>
            <a:xfrm rot="5400000">
              <a:off x="692922" y="-172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9" name="Google Shape;239;p30"/>
            <p:cNvSpPr/>
            <p:nvPr/>
          </p:nvSpPr>
          <p:spPr>
            <a:xfrm rot="5400000">
              <a:off x="692922" y="455172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0" name="Google Shape;240;p30"/>
            <p:cNvSpPr/>
            <p:nvPr/>
          </p:nvSpPr>
          <p:spPr>
            <a:xfrm rot="5400000">
              <a:off x="692922" y="912066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1" name="Google Shape;241;p30"/>
            <p:cNvSpPr/>
            <p:nvPr/>
          </p:nvSpPr>
          <p:spPr>
            <a:xfrm rot="5400000">
              <a:off x="692922" y="1368961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2" name="Google Shape;242;p30"/>
            <p:cNvSpPr/>
            <p:nvPr/>
          </p:nvSpPr>
          <p:spPr>
            <a:xfrm rot="5400000">
              <a:off x="692922" y="1825856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3" name="Google Shape;243;p30"/>
            <p:cNvSpPr/>
            <p:nvPr/>
          </p:nvSpPr>
          <p:spPr>
            <a:xfrm rot="5400000">
              <a:off x="692902" y="2282781"/>
              <a:ext cx="83240" cy="86647"/>
            </a:xfrm>
            <a:custGeom>
              <a:rect b="b" l="l" r="r" t="t"/>
              <a:pathLst>
                <a:path extrusionOk="0" h="160496" w="184308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4" name="Google Shape;244;p30"/>
            <p:cNvSpPr/>
            <p:nvPr/>
          </p:nvSpPr>
          <p:spPr>
            <a:xfrm rot="5400000">
              <a:off x="692922" y="2739708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5" name="Google Shape;245;p30"/>
            <p:cNvSpPr/>
            <p:nvPr/>
          </p:nvSpPr>
          <p:spPr>
            <a:xfrm rot="5400000">
              <a:off x="692922" y="319660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6" name="Google Shape;246;p30"/>
            <p:cNvSpPr/>
            <p:nvPr/>
          </p:nvSpPr>
          <p:spPr>
            <a:xfrm rot="5400000">
              <a:off x="692922" y="3653497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7" name="Google Shape;247;p30"/>
            <p:cNvSpPr/>
            <p:nvPr/>
          </p:nvSpPr>
          <p:spPr>
            <a:xfrm rot="5400000">
              <a:off x="501799" y="387660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8" name="Google Shape;248;p30"/>
            <p:cNvSpPr/>
            <p:nvPr/>
          </p:nvSpPr>
          <p:spPr>
            <a:xfrm rot="5400000">
              <a:off x="501799" y="3419715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9" name="Google Shape;249;p30"/>
            <p:cNvSpPr/>
            <p:nvPr/>
          </p:nvSpPr>
          <p:spPr>
            <a:xfrm rot="5400000">
              <a:off x="501799" y="2962820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0" name="Google Shape;250;p30"/>
            <p:cNvSpPr/>
            <p:nvPr/>
          </p:nvSpPr>
          <p:spPr>
            <a:xfrm rot="5400000">
              <a:off x="501799" y="250586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1" name="Google Shape;251;p30"/>
            <p:cNvSpPr/>
            <p:nvPr/>
          </p:nvSpPr>
          <p:spPr>
            <a:xfrm rot="5400000">
              <a:off x="501799" y="2048968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2" name="Google Shape;252;p30"/>
            <p:cNvSpPr/>
            <p:nvPr/>
          </p:nvSpPr>
          <p:spPr>
            <a:xfrm rot="5400000">
              <a:off x="501799" y="1592074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3" name="Google Shape;253;p30"/>
            <p:cNvSpPr/>
            <p:nvPr/>
          </p:nvSpPr>
          <p:spPr>
            <a:xfrm rot="5400000">
              <a:off x="501799" y="113517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4" name="Google Shape;254;p30"/>
            <p:cNvSpPr/>
            <p:nvPr/>
          </p:nvSpPr>
          <p:spPr>
            <a:xfrm rot="5400000">
              <a:off x="501799" y="678285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5" name="Google Shape;255;p30"/>
            <p:cNvSpPr/>
            <p:nvPr/>
          </p:nvSpPr>
          <p:spPr>
            <a:xfrm rot="5400000">
              <a:off x="501799" y="22138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6" name="Google Shape;256;p30"/>
            <p:cNvSpPr/>
            <p:nvPr/>
          </p:nvSpPr>
          <p:spPr>
            <a:xfrm rot="5400000">
              <a:off x="310637" y="-1749"/>
              <a:ext cx="83200" cy="86699"/>
            </a:xfrm>
            <a:custGeom>
              <a:rect b="b" l="l" r="r" t="t"/>
              <a:pathLst>
                <a:path extrusionOk="0" h="160591" w="184213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7" name="Google Shape;257;p30"/>
            <p:cNvSpPr/>
            <p:nvPr/>
          </p:nvSpPr>
          <p:spPr>
            <a:xfrm rot="5400000">
              <a:off x="310637" y="455146"/>
              <a:ext cx="83200" cy="86699"/>
            </a:xfrm>
            <a:custGeom>
              <a:rect b="b" l="l" r="r" t="t"/>
              <a:pathLst>
                <a:path extrusionOk="0" h="160591" w="184213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8" name="Google Shape;258;p30"/>
            <p:cNvSpPr/>
            <p:nvPr/>
          </p:nvSpPr>
          <p:spPr>
            <a:xfrm rot="5400000">
              <a:off x="310637" y="912040"/>
              <a:ext cx="83200" cy="86699"/>
            </a:xfrm>
            <a:custGeom>
              <a:rect b="b" l="l" r="r" t="t"/>
              <a:pathLst>
                <a:path extrusionOk="0" h="160591" w="184213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9" name="Google Shape;259;p30"/>
            <p:cNvSpPr/>
            <p:nvPr/>
          </p:nvSpPr>
          <p:spPr>
            <a:xfrm rot="5400000">
              <a:off x="310637" y="1368935"/>
              <a:ext cx="83200" cy="86699"/>
            </a:xfrm>
            <a:custGeom>
              <a:rect b="b" l="l" r="r" t="t"/>
              <a:pathLst>
                <a:path extrusionOk="0" h="160591" w="184213">
                  <a:moveTo>
                    <a:pt x="184213" y="0"/>
                  </a:moveTo>
                  <a:lnTo>
                    <a:pt x="0" y="160592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0" name="Google Shape;260;p30"/>
            <p:cNvSpPr/>
            <p:nvPr/>
          </p:nvSpPr>
          <p:spPr>
            <a:xfrm rot="5400000">
              <a:off x="310637" y="1825830"/>
              <a:ext cx="83200" cy="86699"/>
            </a:xfrm>
            <a:custGeom>
              <a:rect b="b" l="l" r="r" t="t"/>
              <a:pathLst>
                <a:path extrusionOk="0" h="160591" w="184213">
                  <a:moveTo>
                    <a:pt x="184213" y="0"/>
                  </a:moveTo>
                  <a:lnTo>
                    <a:pt x="0" y="160592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1" name="Google Shape;261;p30"/>
            <p:cNvSpPr/>
            <p:nvPr/>
          </p:nvSpPr>
          <p:spPr>
            <a:xfrm rot="5400000">
              <a:off x="310616" y="2282755"/>
              <a:ext cx="83242" cy="86699"/>
            </a:xfrm>
            <a:custGeom>
              <a:rect b="b" l="l" r="r" t="t"/>
              <a:pathLst>
                <a:path extrusionOk="0" h="160591" w="184308">
                  <a:moveTo>
                    <a:pt x="184309" y="0"/>
                  </a:moveTo>
                  <a:lnTo>
                    <a:pt x="0" y="160592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2" name="Google Shape;262;p30"/>
            <p:cNvSpPr/>
            <p:nvPr/>
          </p:nvSpPr>
          <p:spPr>
            <a:xfrm rot="5400000">
              <a:off x="310637" y="2739682"/>
              <a:ext cx="83200" cy="86699"/>
            </a:xfrm>
            <a:custGeom>
              <a:rect b="b" l="l" r="r" t="t"/>
              <a:pathLst>
                <a:path extrusionOk="0" h="160591" w="184213">
                  <a:moveTo>
                    <a:pt x="184213" y="0"/>
                  </a:moveTo>
                  <a:lnTo>
                    <a:pt x="0" y="160592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3" name="Google Shape;263;p30"/>
            <p:cNvSpPr/>
            <p:nvPr/>
          </p:nvSpPr>
          <p:spPr>
            <a:xfrm rot="5400000">
              <a:off x="310637" y="3196577"/>
              <a:ext cx="83200" cy="86699"/>
            </a:xfrm>
            <a:custGeom>
              <a:rect b="b" l="l" r="r" t="t"/>
              <a:pathLst>
                <a:path extrusionOk="0" h="160591" w="184213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4" name="Google Shape;264;p30"/>
            <p:cNvSpPr/>
            <p:nvPr/>
          </p:nvSpPr>
          <p:spPr>
            <a:xfrm rot="5400000">
              <a:off x="310637" y="3653471"/>
              <a:ext cx="83200" cy="86699"/>
            </a:xfrm>
            <a:custGeom>
              <a:rect b="b" l="l" r="r" t="t"/>
              <a:pathLst>
                <a:path extrusionOk="0" h="160591" w="184213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5" name="Google Shape;265;p30"/>
            <p:cNvSpPr/>
            <p:nvPr/>
          </p:nvSpPr>
          <p:spPr>
            <a:xfrm rot="5400000">
              <a:off x="119471" y="387660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635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6" name="Google Shape;266;p30"/>
            <p:cNvSpPr/>
            <p:nvPr/>
          </p:nvSpPr>
          <p:spPr>
            <a:xfrm rot="5400000">
              <a:off x="119471" y="3419715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635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7" name="Google Shape;267;p30"/>
            <p:cNvSpPr/>
            <p:nvPr/>
          </p:nvSpPr>
          <p:spPr>
            <a:xfrm rot="5400000">
              <a:off x="119471" y="2962820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635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8" name="Google Shape;268;p30"/>
            <p:cNvSpPr/>
            <p:nvPr/>
          </p:nvSpPr>
          <p:spPr>
            <a:xfrm rot="5400000">
              <a:off x="119471" y="250586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635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9" name="Google Shape;269;p30"/>
            <p:cNvSpPr/>
            <p:nvPr/>
          </p:nvSpPr>
          <p:spPr>
            <a:xfrm rot="5400000">
              <a:off x="119471" y="2048968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635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0" name="Google Shape;270;p30"/>
            <p:cNvSpPr/>
            <p:nvPr/>
          </p:nvSpPr>
          <p:spPr>
            <a:xfrm rot="5400000">
              <a:off x="119471" y="1592074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635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1" name="Google Shape;271;p30"/>
            <p:cNvSpPr/>
            <p:nvPr/>
          </p:nvSpPr>
          <p:spPr>
            <a:xfrm rot="5400000">
              <a:off x="119471" y="113517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cap="rnd" cmpd="sng" w="635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2" name="Google Shape;272;p30"/>
            <p:cNvSpPr/>
            <p:nvPr/>
          </p:nvSpPr>
          <p:spPr>
            <a:xfrm rot="5400000">
              <a:off x="119471" y="678285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635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3" name="Google Shape;273;p30"/>
            <p:cNvSpPr/>
            <p:nvPr/>
          </p:nvSpPr>
          <p:spPr>
            <a:xfrm rot="5400000">
              <a:off x="119471" y="22138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635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4" name="Google Shape;274;p30"/>
            <p:cNvSpPr/>
            <p:nvPr/>
          </p:nvSpPr>
          <p:spPr>
            <a:xfrm rot="5400000">
              <a:off x="3368726" y="-172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1425">
              <a:solidFill>
                <a:schemeClr val="accent1">
                  <a:alpha val="89803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5" name="Google Shape;275;p30"/>
            <p:cNvSpPr/>
            <p:nvPr/>
          </p:nvSpPr>
          <p:spPr>
            <a:xfrm rot="5400000">
              <a:off x="3368726" y="455172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1425">
              <a:solidFill>
                <a:schemeClr val="accent1">
                  <a:alpha val="89803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6" name="Google Shape;276;p30"/>
            <p:cNvSpPr/>
            <p:nvPr/>
          </p:nvSpPr>
          <p:spPr>
            <a:xfrm rot="5400000">
              <a:off x="3368726" y="912066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1425">
              <a:solidFill>
                <a:schemeClr val="accent1">
                  <a:alpha val="89803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7" name="Google Shape;277;p30"/>
            <p:cNvSpPr/>
            <p:nvPr/>
          </p:nvSpPr>
          <p:spPr>
            <a:xfrm rot="5400000">
              <a:off x="3368726" y="1368961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1425">
              <a:solidFill>
                <a:schemeClr val="accent1">
                  <a:alpha val="89803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8" name="Google Shape;278;p30"/>
            <p:cNvSpPr/>
            <p:nvPr/>
          </p:nvSpPr>
          <p:spPr>
            <a:xfrm rot="5400000">
              <a:off x="3368726" y="1825856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1425">
              <a:solidFill>
                <a:schemeClr val="accent1">
                  <a:alpha val="89803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9" name="Google Shape;279;p30"/>
            <p:cNvSpPr/>
            <p:nvPr/>
          </p:nvSpPr>
          <p:spPr>
            <a:xfrm rot="5400000">
              <a:off x="3368706" y="2282781"/>
              <a:ext cx="83240" cy="86647"/>
            </a:xfrm>
            <a:custGeom>
              <a:rect b="b" l="l" r="r" t="t"/>
              <a:pathLst>
                <a:path extrusionOk="0" h="160496" w="184308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1425">
              <a:solidFill>
                <a:schemeClr val="accent1">
                  <a:alpha val="89803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0" name="Google Shape;280;p30"/>
            <p:cNvSpPr/>
            <p:nvPr/>
          </p:nvSpPr>
          <p:spPr>
            <a:xfrm rot="5400000">
              <a:off x="3368726" y="2739708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1425">
              <a:solidFill>
                <a:schemeClr val="accent1">
                  <a:alpha val="89803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1" name="Google Shape;281;p30"/>
            <p:cNvSpPr/>
            <p:nvPr/>
          </p:nvSpPr>
          <p:spPr>
            <a:xfrm rot="5400000">
              <a:off x="3368726" y="319660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1425">
              <a:solidFill>
                <a:schemeClr val="accent1">
                  <a:alpha val="89803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2" name="Google Shape;282;p30"/>
            <p:cNvSpPr/>
            <p:nvPr/>
          </p:nvSpPr>
          <p:spPr>
            <a:xfrm rot="5400000">
              <a:off x="3368726" y="3653497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1425">
              <a:solidFill>
                <a:schemeClr val="accent1">
                  <a:alpha val="89803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3" name="Google Shape;283;p30"/>
            <p:cNvSpPr/>
            <p:nvPr/>
          </p:nvSpPr>
          <p:spPr>
            <a:xfrm rot="5400000">
              <a:off x="3177602" y="387660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4" name="Google Shape;284;p30"/>
            <p:cNvSpPr/>
            <p:nvPr/>
          </p:nvSpPr>
          <p:spPr>
            <a:xfrm rot="5400000">
              <a:off x="3177602" y="3419715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5" name="Google Shape;285;p30"/>
            <p:cNvSpPr/>
            <p:nvPr/>
          </p:nvSpPr>
          <p:spPr>
            <a:xfrm rot="5400000">
              <a:off x="3177602" y="2962820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6" name="Google Shape;286;p30"/>
            <p:cNvSpPr/>
            <p:nvPr/>
          </p:nvSpPr>
          <p:spPr>
            <a:xfrm rot="5400000">
              <a:off x="3177602" y="250586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7" name="Google Shape;287;p30"/>
            <p:cNvSpPr/>
            <p:nvPr/>
          </p:nvSpPr>
          <p:spPr>
            <a:xfrm rot="5400000">
              <a:off x="3177602" y="2048968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8" name="Google Shape;288;p30"/>
            <p:cNvSpPr/>
            <p:nvPr/>
          </p:nvSpPr>
          <p:spPr>
            <a:xfrm rot="5400000">
              <a:off x="3177602" y="1592074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9" name="Google Shape;289;p30"/>
            <p:cNvSpPr/>
            <p:nvPr/>
          </p:nvSpPr>
          <p:spPr>
            <a:xfrm rot="5400000">
              <a:off x="3177602" y="113517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0" name="Google Shape;290;p30"/>
            <p:cNvSpPr/>
            <p:nvPr/>
          </p:nvSpPr>
          <p:spPr>
            <a:xfrm rot="5400000">
              <a:off x="3177602" y="678285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1" name="Google Shape;291;p30"/>
            <p:cNvSpPr/>
            <p:nvPr/>
          </p:nvSpPr>
          <p:spPr>
            <a:xfrm rot="5400000">
              <a:off x="3177602" y="22138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2" name="Google Shape;292;p30"/>
            <p:cNvSpPr/>
            <p:nvPr/>
          </p:nvSpPr>
          <p:spPr>
            <a:xfrm rot="5400000">
              <a:off x="3559849" y="6583357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0775">
              <a:solidFill>
                <a:schemeClr val="accent1">
                  <a:alpha val="80000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3" name="Google Shape;293;p30"/>
            <p:cNvSpPr/>
            <p:nvPr/>
          </p:nvSpPr>
          <p:spPr>
            <a:xfrm rot="5400000">
              <a:off x="3559849" y="6126462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0775">
              <a:solidFill>
                <a:schemeClr val="accent1">
                  <a:alpha val="80000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4" name="Google Shape;294;p30"/>
            <p:cNvSpPr/>
            <p:nvPr/>
          </p:nvSpPr>
          <p:spPr>
            <a:xfrm rot="5400000">
              <a:off x="3559849" y="5669568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0775">
              <a:solidFill>
                <a:schemeClr val="accent1">
                  <a:alpha val="80000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5" name="Google Shape;295;p30"/>
            <p:cNvSpPr/>
            <p:nvPr/>
          </p:nvSpPr>
          <p:spPr>
            <a:xfrm rot="5400000">
              <a:off x="3559849" y="521267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cap="rnd" cmpd="sng" w="10775">
              <a:solidFill>
                <a:schemeClr val="accent1">
                  <a:alpha val="80000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6" name="Google Shape;296;p30"/>
            <p:cNvSpPr/>
            <p:nvPr/>
          </p:nvSpPr>
          <p:spPr>
            <a:xfrm rot="5400000">
              <a:off x="3559849" y="475577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0775">
              <a:solidFill>
                <a:schemeClr val="accent1">
                  <a:alpha val="80000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7" name="Google Shape;297;p30"/>
            <p:cNvSpPr/>
            <p:nvPr/>
          </p:nvSpPr>
          <p:spPr>
            <a:xfrm rot="5400000">
              <a:off x="3559849" y="429888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0775">
              <a:solidFill>
                <a:schemeClr val="accent1">
                  <a:alpha val="80000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8" name="Google Shape;298;p30"/>
            <p:cNvSpPr/>
            <p:nvPr/>
          </p:nvSpPr>
          <p:spPr>
            <a:xfrm rot="5400000">
              <a:off x="3559849" y="387660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0775">
              <a:solidFill>
                <a:schemeClr val="accent1">
                  <a:alpha val="80000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9" name="Google Shape;299;p30"/>
            <p:cNvSpPr/>
            <p:nvPr/>
          </p:nvSpPr>
          <p:spPr>
            <a:xfrm rot="5400000">
              <a:off x="3559849" y="3419715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0775">
              <a:solidFill>
                <a:schemeClr val="accent1">
                  <a:alpha val="80000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0" name="Google Shape;300;p30"/>
            <p:cNvSpPr/>
            <p:nvPr/>
          </p:nvSpPr>
          <p:spPr>
            <a:xfrm rot="5400000">
              <a:off x="3559849" y="2962820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0775">
              <a:solidFill>
                <a:schemeClr val="accent1">
                  <a:alpha val="80000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1" name="Google Shape;301;p30"/>
            <p:cNvSpPr/>
            <p:nvPr/>
          </p:nvSpPr>
          <p:spPr>
            <a:xfrm rot="5400000">
              <a:off x="3559849" y="250586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0775">
              <a:solidFill>
                <a:schemeClr val="accent1">
                  <a:alpha val="80000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2" name="Google Shape;302;p30"/>
            <p:cNvSpPr/>
            <p:nvPr/>
          </p:nvSpPr>
          <p:spPr>
            <a:xfrm rot="5400000">
              <a:off x="3559849" y="2048968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0775">
              <a:solidFill>
                <a:schemeClr val="accent1">
                  <a:alpha val="80000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3" name="Google Shape;303;p30"/>
            <p:cNvSpPr/>
            <p:nvPr/>
          </p:nvSpPr>
          <p:spPr>
            <a:xfrm rot="5400000">
              <a:off x="3559849" y="1592074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0775">
              <a:solidFill>
                <a:schemeClr val="accent1">
                  <a:alpha val="80000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4" name="Google Shape;304;p30"/>
            <p:cNvSpPr/>
            <p:nvPr/>
          </p:nvSpPr>
          <p:spPr>
            <a:xfrm rot="5400000">
              <a:off x="3559849" y="113517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cap="rnd" cmpd="sng" w="10775">
              <a:solidFill>
                <a:schemeClr val="accent1">
                  <a:alpha val="80000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5" name="Google Shape;305;p30"/>
            <p:cNvSpPr/>
            <p:nvPr/>
          </p:nvSpPr>
          <p:spPr>
            <a:xfrm rot="5400000">
              <a:off x="3559849" y="678285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0775">
              <a:solidFill>
                <a:schemeClr val="accent1">
                  <a:alpha val="80000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6" name="Google Shape;306;p30"/>
            <p:cNvSpPr/>
            <p:nvPr/>
          </p:nvSpPr>
          <p:spPr>
            <a:xfrm rot="5400000">
              <a:off x="3559849" y="22138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0775">
              <a:solidFill>
                <a:schemeClr val="accent1">
                  <a:alpha val="80000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307" name="Google Shape;307;p30"/>
          <p:cNvSpPr txBox="1"/>
          <p:nvPr>
            <p:ph idx="11" type="ftr"/>
          </p:nvPr>
        </p:nvSpPr>
        <p:spPr>
          <a:xfrm>
            <a:off x="419885" y="6089595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0" spcFirstLastPara="1" rIns="0" wrap="square" tIns="609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8" name="Google Shape;308;p30"/>
          <p:cNvSpPr txBox="1"/>
          <p:nvPr/>
        </p:nvSpPr>
        <p:spPr>
          <a:xfrm>
            <a:off x="92398" y="5753043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0" spcFirstLastPara="1" rIns="0" wrap="square" tIns="609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 u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www.anubhavtrainings.com</a:t>
            </a:r>
            <a:endParaRPr b="1" sz="1600" u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">
  <p:cSld name="Custom"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39"/>
          <p:cNvSpPr txBox="1"/>
          <p:nvPr>
            <p:ph idx="1" type="body"/>
          </p:nvPr>
        </p:nvSpPr>
        <p:spPr>
          <a:xfrm>
            <a:off x="-2170158" y="277813"/>
            <a:ext cx="1125122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0" spcFirstLastPara="1" rIns="0" wrap="square" tIns="60925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67" name="Google Shape;667;p39"/>
          <p:cNvSpPr txBox="1"/>
          <p:nvPr>
            <p:ph idx="11" type="ftr"/>
          </p:nvPr>
        </p:nvSpPr>
        <p:spPr>
          <a:xfrm>
            <a:off x="261764" y="6221285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0" spcFirstLastPara="1" rIns="0" wrap="square" tIns="609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Full Image">
  <p:cSld name="2_Full Image"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40"/>
          <p:cNvSpPr/>
          <p:nvPr>
            <p:ph idx="2" type="pic"/>
          </p:nvPr>
        </p:nvSpPr>
        <p:spPr>
          <a:xfrm>
            <a:off x="0" y="-1"/>
            <a:ext cx="12188825" cy="3429001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670" name="Google Shape;670;p40"/>
          <p:cNvSpPr txBox="1"/>
          <p:nvPr>
            <p:ph idx="11" type="ftr"/>
          </p:nvPr>
        </p:nvSpPr>
        <p:spPr>
          <a:xfrm>
            <a:off x="261764" y="6221285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0" spcFirstLastPara="1" rIns="0" wrap="square" tIns="609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41"/>
          <p:cNvSpPr txBox="1"/>
          <p:nvPr>
            <p:ph type="title"/>
          </p:nvPr>
        </p:nvSpPr>
        <p:spPr>
          <a:xfrm>
            <a:off x="609441" y="274639"/>
            <a:ext cx="10969943" cy="711081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0" spcFirstLastPara="1" rIns="0" wrap="square" tIns="609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attrocento Sans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3" name="Google Shape;673;p41"/>
          <p:cNvSpPr txBox="1"/>
          <p:nvPr>
            <p:ph idx="10" type="dt"/>
          </p:nvPr>
        </p:nvSpPr>
        <p:spPr>
          <a:xfrm>
            <a:off x="9011742" y="5693570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0" spcFirstLastPara="1" rIns="0" wrap="square" tIns="609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4" name="Google Shape;674;p41"/>
          <p:cNvSpPr txBox="1"/>
          <p:nvPr>
            <p:ph idx="11" type="ftr"/>
          </p:nvPr>
        </p:nvSpPr>
        <p:spPr>
          <a:xfrm>
            <a:off x="477788" y="6218236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0" spcFirstLastPara="1" rIns="0" wrap="square" tIns="609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41"/>
          <p:cNvSpPr txBox="1"/>
          <p:nvPr>
            <p:ph idx="12" type="sldNum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0" spcFirstLastPara="1" rIns="0" wrap="square" tIns="6092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76" name="Google Shape;676;p41"/>
          <p:cNvSpPr txBox="1"/>
          <p:nvPr/>
        </p:nvSpPr>
        <p:spPr>
          <a:xfrm>
            <a:off x="414164" y="6373685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0" spcFirstLastPara="1" rIns="0" wrap="square" tIns="609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www.anubhavtrainings.com</a:t>
            </a:r>
            <a:endParaRPr b="1" sz="16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77" name="Google Shape;677;p41"/>
          <p:cNvSpPr txBox="1"/>
          <p:nvPr/>
        </p:nvSpPr>
        <p:spPr>
          <a:xfrm>
            <a:off x="566564" y="6526085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0" spcFirstLastPara="1" rIns="0" wrap="square" tIns="609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www.anubhavtrainings.com</a:t>
            </a:r>
            <a:endParaRPr b="1" sz="16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42"/>
          <p:cNvSpPr txBox="1"/>
          <p:nvPr>
            <p:ph type="title"/>
          </p:nvPr>
        </p:nvSpPr>
        <p:spPr>
          <a:xfrm>
            <a:off x="609441" y="274639"/>
            <a:ext cx="10969943" cy="711081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0" spcFirstLastPara="1" rIns="0" wrap="square" tIns="6092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42"/>
          <p:cNvSpPr txBox="1"/>
          <p:nvPr>
            <p:ph idx="12" type="sldNum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0" spcFirstLastPara="1" rIns="0" wrap="square" tIns="6092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81" name="Google Shape;681;p42"/>
          <p:cNvSpPr txBox="1"/>
          <p:nvPr>
            <p:ph idx="10" type="dt"/>
          </p:nvPr>
        </p:nvSpPr>
        <p:spPr>
          <a:xfrm>
            <a:off x="9011742" y="5693570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0" spcFirstLastPara="1" rIns="0" wrap="square" tIns="609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2" name="Google Shape;682;p42"/>
          <p:cNvSpPr txBox="1"/>
          <p:nvPr>
            <p:ph idx="11" type="ftr"/>
          </p:nvPr>
        </p:nvSpPr>
        <p:spPr>
          <a:xfrm>
            <a:off x="92398" y="5753043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0" spcFirstLastPara="1" rIns="0" wrap="square" tIns="609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ile">
  <p:cSld name="Title Sile"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43"/>
          <p:cNvSpPr txBox="1"/>
          <p:nvPr>
            <p:ph idx="12" type="sldNum"/>
          </p:nvPr>
        </p:nvSpPr>
        <p:spPr>
          <a:xfrm>
            <a:off x="11134972" y="6173788"/>
            <a:ext cx="754117" cy="423564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0" spcFirstLastPara="1" rIns="0" wrap="square" tIns="60925">
            <a:noAutofit/>
          </a:bodyPr>
          <a:lstStyle>
            <a:lvl1pPr indent="0" lvl="0" marL="0" algn="r">
              <a:spcBef>
                <a:spcPts val="0"/>
              </a:spcBef>
              <a:buNone/>
              <a:defRPr b="1" sz="4400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algn="r">
              <a:spcBef>
                <a:spcPts val="0"/>
              </a:spcBef>
              <a:buNone/>
              <a:defRPr b="1" sz="4400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algn="r">
              <a:spcBef>
                <a:spcPts val="0"/>
              </a:spcBef>
              <a:buNone/>
              <a:defRPr b="1" sz="4400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algn="r">
              <a:spcBef>
                <a:spcPts val="0"/>
              </a:spcBef>
              <a:buNone/>
              <a:defRPr b="1" sz="4400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algn="r">
              <a:spcBef>
                <a:spcPts val="0"/>
              </a:spcBef>
              <a:buNone/>
              <a:defRPr b="1" sz="4400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algn="r">
              <a:spcBef>
                <a:spcPts val="0"/>
              </a:spcBef>
              <a:buNone/>
              <a:defRPr b="1" sz="4400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algn="r">
              <a:spcBef>
                <a:spcPts val="0"/>
              </a:spcBef>
              <a:buNone/>
              <a:defRPr b="1" sz="4400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algn="r">
              <a:spcBef>
                <a:spcPts val="0"/>
              </a:spcBef>
              <a:buNone/>
              <a:defRPr b="1" sz="4400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algn="r">
              <a:spcBef>
                <a:spcPts val="0"/>
              </a:spcBef>
              <a:buNone/>
              <a:defRPr b="1" sz="4400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85" name="Google Shape;685;p43"/>
          <p:cNvSpPr txBox="1"/>
          <p:nvPr>
            <p:ph idx="11" type="ftr"/>
          </p:nvPr>
        </p:nvSpPr>
        <p:spPr>
          <a:xfrm>
            <a:off x="621804" y="6223743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0" spcFirstLastPara="1" rIns="0" wrap="square" tIns="609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A5A5A5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43"/>
          <p:cNvSpPr/>
          <p:nvPr/>
        </p:nvSpPr>
        <p:spPr>
          <a:xfrm>
            <a:off x="12078269" y="6057014"/>
            <a:ext cx="110556" cy="692129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87" name="Google Shape;687;p43"/>
          <p:cNvSpPr txBox="1"/>
          <p:nvPr>
            <p:ph type="title"/>
          </p:nvPr>
        </p:nvSpPr>
        <p:spPr>
          <a:xfrm>
            <a:off x="609441" y="404664"/>
            <a:ext cx="10969943" cy="581056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0" spcFirstLastPara="1" rIns="0" wrap="square" tIns="6092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Font typeface="Quattrocento Sans"/>
              <a:buNone/>
              <a:defRPr>
                <a:solidFill>
                  <a:schemeClr val="accent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8" name="Google Shape;688;p43"/>
          <p:cNvSpPr/>
          <p:nvPr/>
        </p:nvSpPr>
        <p:spPr>
          <a:xfrm>
            <a:off x="-4937" y="0"/>
            <a:ext cx="12193762" cy="260648"/>
          </a:xfrm>
          <a:prstGeom prst="rect">
            <a:avLst/>
          </a:prstGeom>
          <a:solidFill>
            <a:srgbClr val="002060"/>
          </a:solidFill>
          <a:ln cap="flat" cmpd="sng" w="25400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">
  <p:cSld name="Three Column"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44"/>
          <p:cNvSpPr/>
          <p:nvPr/>
        </p:nvSpPr>
        <p:spPr>
          <a:xfrm>
            <a:off x="9622804" y="937172"/>
            <a:ext cx="2566021" cy="592082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91" name="Google Shape;691;p44"/>
          <p:cNvSpPr/>
          <p:nvPr/>
        </p:nvSpPr>
        <p:spPr>
          <a:xfrm>
            <a:off x="9520938" y="6057014"/>
            <a:ext cx="110556" cy="692129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92" name="Google Shape;692;p44"/>
          <p:cNvSpPr/>
          <p:nvPr/>
        </p:nvSpPr>
        <p:spPr>
          <a:xfrm>
            <a:off x="9723323" y="3365345"/>
            <a:ext cx="83200" cy="101150"/>
          </a:xfrm>
          <a:custGeom>
            <a:rect b="b" l="l" r="r" t="t"/>
            <a:pathLst>
              <a:path extrusionOk="0" h="160496" w="184213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cap="rnd" cmpd="sng" w="127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93" name="Google Shape;693;p44"/>
          <p:cNvSpPr/>
          <p:nvPr/>
        </p:nvSpPr>
        <p:spPr>
          <a:xfrm>
            <a:off x="10180218" y="3365345"/>
            <a:ext cx="83200" cy="101150"/>
          </a:xfrm>
          <a:custGeom>
            <a:rect b="b" l="l" r="r" t="t"/>
            <a:pathLst>
              <a:path extrusionOk="0" h="160496" w="184213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cap="rnd" cmpd="sng" w="127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94" name="Google Shape;694;p44"/>
          <p:cNvSpPr/>
          <p:nvPr/>
        </p:nvSpPr>
        <p:spPr>
          <a:xfrm>
            <a:off x="10637112" y="3365345"/>
            <a:ext cx="83200" cy="101150"/>
          </a:xfrm>
          <a:custGeom>
            <a:rect b="b" l="l" r="r" t="t"/>
            <a:pathLst>
              <a:path extrusionOk="0" h="160496" w="184213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cap="rnd" cmpd="sng" w="127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95" name="Google Shape;695;p44"/>
          <p:cNvSpPr/>
          <p:nvPr/>
        </p:nvSpPr>
        <p:spPr>
          <a:xfrm>
            <a:off x="11094007" y="3365345"/>
            <a:ext cx="83200" cy="101150"/>
          </a:xfrm>
          <a:custGeom>
            <a:rect b="b" l="l" r="r" t="t"/>
            <a:pathLst>
              <a:path extrusionOk="0" h="160496" w="184213">
                <a:moveTo>
                  <a:pt x="184213" y="0"/>
                </a:moveTo>
                <a:lnTo>
                  <a:pt x="0" y="160496"/>
                </a:lnTo>
              </a:path>
            </a:pathLst>
          </a:custGeom>
          <a:noFill/>
          <a:ln cap="rnd" cmpd="sng" w="127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96" name="Google Shape;696;p44"/>
          <p:cNvSpPr/>
          <p:nvPr/>
        </p:nvSpPr>
        <p:spPr>
          <a:xfrm>
            <a:off x="11550902" y="3365345"/>
            <a:ext cx="83200" cy="101150"/>
          </a:xfrm>
          <a:custGeom>
            <a:rect b="b" l="l" r="r" t="t"/>
            <a:pathLst>
              <a:path extrusionOk="0" h="160496" w="184213">
                <a:moveTo>
                  <a:pt x="184213" y="0"/>
                </a:moveTo>
                <a:lnTo>
                  <a:pt x="0" y="160496"/>
                </a:lnTo>
              </a:path>
            </a:pathLst>
          </a:custGeom>
          <a:noFill/>
          <a:ln cap="rnd" cmpd="sng" w="127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97" name="Google Shape;697;p44"/>
          <p:cNvSpPr/>
          <p:nvPr/>
        </p:nvSpPr>
        <p:spPr>
          <a:xfrm>
            <a:off x="12007807" y="3365345"/>
            <a:ext cx="83240" cy="101150"/>
          </a:xfrm>
          <a:custGeom>
            <a:rect b="b" l="l" r="r" t="t"/>
            <a:pathLst>
              <a:path extrusionOk="0" h="160496" w="184308">
                <a:moveTo>
                  <a:pt x="184309" y="0"/>
                </a:moveTo>
                <a:lnTo>
                  <a:pt x="0" y="160496"/>
                </a:lnTo>
              </a:path>
            </a:pathLst>
          </a:custGeom>
          <a:noFill/>
          <a:ln cap="rnd" cmpd="sng" w="127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98" name="Google Shape;698;p44"/>
          <p:cNvSpPr/>
          <p:nvPr/>
        </p:nvSpPr>
        <p:spPr>
          <a:xfrm>
            <a:off x="11774014" y="3588459"/>
            <a:ext cx="83200" cy="101150"/>
          </a:xfrm>
          <a:custGeom>
            <a:rect b="b" l="l" r="r" t="t"/>
            <a:pathLst>
              <a:path extrusionOk="0" h="160496" w="184213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cap="rnd" cmpd="sng" w="1905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99" name="Google Shape;699;p44"/>
          <p:cNvSpPr/>
          <p:nvPr/>
        </p:nvSpPr>
        <p:spPr>
          <a:xfrm>
            <a:off x="11317120" y="3588459"/>
            <a:ext cx="83200" cy="101150"/>
          </a:xfrm>
          <a:custGeom>
            <a:rect b="b" l="l" r="r" t="t"/>
            <a:pathLst>
              <a:path extrusionOk="0" h="160496" w="184213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cap="rnd" cmpd="sng" w="1905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00" name="Google Shape;700;p44"/>
          <p:cNvSpPr/>
          <p:nvPr/>
        </p:nvSpPr>
        <p:spPr>
          <a:xfrm>
            <a:off x="10860225" y="3588459"/>
            <a:ext cx="83200" cy="101150"/>
          </a:xfrm>
          <a:custGeom>
            <a:rect b="b" l="l" r="r" t="t"/>
            <a:pathLst>
              <a:path extrusionOk="0" h="160496" w="184213">
                <a:moveTo>
                  <a:pt x="0" y="0"/>
                </a:moveTo>
                <a:lnTo>
                  <a:pt x="184214" y="160496"/>
                </a:lnTo>
              </a:path>
            </a:pathLst>
          </a:custGeom>
          <a:noFill/>
          <a:ln cap="rnd" cmpd="sng" w="1905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01" name="Google Shape;701;p44"/>
          <p:cNvSpPr/>
          <p:nvPr/>
        </p:nvSpPr>
        <p:spPr>
          <a:xfrm>
            <a:off x="10403331" y="3588459"/>
            <a:ext cx="83200" cy="101150"/>
          </a:xfrm>
          <a:custGeom>
            <a:rect b="b" l="l" r="r" t="t"/>
            <a:pathLst>
              <a:path extrusionOk="0" h="160496" w="184213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cap="rnd" cmpd="sng" w="1905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02" name="Google Shape;702;p44"/>
          <p:cNvSpPr/>
          <p:nvPr/>
        </p:nvSpPr>
        <p:spPr>
          <a:xfrm>
            <a:off x="9946435" y="3588459"/>
            <a:ext cx="83200" cy="101150"/>
          </a:xfrm>
          <a:custGeom>
            <a:rect b="b" l="l" r="r" t="t"/>
            <a:pathLst>
              <a:path extrusionOk="0" h="160496" w="184213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cap="rnd" cmpd="sng" w="1905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03" name="Google Shape;703;p44"/>
          <p:cNvSpPr/>
          <p:nvPr/>
        </p:nvSpPr>
        <p:spPr>
          <a:xfrm>
            <a:off x="9723323" y="3811572"/>
            <a:ext cx="83200" cy="101150"/>
          </a:xfrm>
          <a:custGeom>
            <a:rect b="b" l="l" r="r" t="t"/>
            <a:pathLst>
              <a:path extrusionOk="0" h="160496" w="184213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cap="rnd" cmpd="sng" w="1905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04" name="Google Shape;704;p44"/>
          <p:cNvSpPr/>
          <p:nvPr/>
        </p:nvSpPr>
        <p:spPr>
          <a:xfrm>
            <a:off x="10180218" y="3811572"/>
            <a:ext cx="83200" cy="101150"/>
          </a:xfrm>
          <a:custGeom>
            <a:rect b="b" l="l" r="r" t="t"/>
            <a:pathLst>
              <a:path extrusionOk="0" h="160496" w="184213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cap="rnd" cmpd="sng" w="1905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05" name="Google Shape;705;p44"/>
          <p:cNvSpPr/>
          <p:nvPr/>
        </p:nvSpPr>
        <p:spPr>
          <a:xfrm>
            <a:off x="10637112" y="3811572"/>
            <a:ext cx="83200" cy="101150"/>
          </a:xfrm>
          <a:custGeom>
            <a:rect b="b" l="l" r="r" t="t"/>
            <a:pathLst>
              <a:path extrusionOk="0" h="160496" w="184213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cap="rnd" cmpd="sng" w="1905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06" name="Google Shape;706;p44"/>
          <p:cNvSpPr/>
          <p:nvPr/>
        </p:nvSpPr>
        <p:spPr>
          <a:xfrm>
            <a:off x="11094007" y="3811572"/>
            <a:ext cx="83200" cy="101150"/>
          </a:xfrm>
          <a:custGeom>
            <a:rect b="b" l="l" r="r" t="t"/>
            <a:pathLst>
              <a:path extrusionOk="0" h="160496" w="184213">
                <a:moveTo>
                  <a:pt x="184213" y="0"/>
                </a:moveTo>
                <a:lnTo>
                  <a:pt x="0" y="160496"/>
                </a:lnTo>
              </a:path>
            </a:pathLst>
          </a:custGeom>
          <a:noFill/>
          <a:ln cap="rnd" cmpd="sng" w="1905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07" name="Google Shape;707;p44"/>
          <p:cNvSpPr/>
          <p:nvPr/>
        </p:nvSpPr>
        <p:spPr>
          <a:xfrm>
            <a:off x="11550902" y="3811572"/>
            <a:ext cx="83200" cy="101150"/>
          </a:xfrm>
          <a:custGeom>
            <a:rect b="b" l="l" r="r" t="t"/>
            <a:pathLst>
              <a:path extrusionOk="0" h="160496" w="184213">
                <a:moveTo>
                  <a:pt x="184213" y="0"/>
                </a:moveTo>
                <a:lnTo>
                  <a:pt x="0" y="160496"/>
                </a:lnTo>
              </a:path>
            </a:pathLst>
          </a:custGeom>
          <a:noFill/>
          <a:ln cap="rnd" cmpd="sng" w="1905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08" name="Google Shape;708;p44"/>
          <p:cNvSpPr/>
          <p:nvPr/>
        </p:nvSpPr>
        <p:spPr>
          <a:xfrm>
            <a:off x="12007807" y="3811572"/>
            <a:ext cx="83240" cy="101150"/>
          </a:xfrm>
          <a:custGeom>
            <a:rect b="b" l="l" r="r" t="t"/>
            <a:pathLst>
              <a:path extrusionOk="0" h="160496" w="184308">
                <a:moveTo>
                  <a:pt x="184309" y="0"/>
                </a:moveTo>
                <a:lnTo>
                  <a:pt x="0" y="160496"/>
                </a:lnTo>
              </a:path>
            </a:pathLst>
          </a:custGeom>
          <a:noFill/>
          <a:ln cap="rnd" cmpd="sng" w="1905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09" name="Google Shape;709;p44"/>
          <p:cNvSpPr/>
          <p:nvPr/>
        </p:nvSpPr>
        <p:spPr>
          <a:xfrm>
            <a:off x="11774014" y="4034684"/>
            <a:ext cx="83200" cy="101150"/>
          </a:xfrm>
          <a:custGeom>
            <a:rect b="b" l="l" r="r" t="t"/>
            <a:pathLst>
              <a:path extrusionOk="0" h="160496" w="184213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cap="rnd" cmpd="sng" w="254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10" name="Google Shape;710;p44"/>
          <p:cNvSpPr/>
          <p:nvPr/>
        </p:nvSpPr>
        <p:spPr>
          <a:xfrm>
            <a:off x="11317120" y="4034684"/>
            <a:ext cx="83200" cy="101150"/>
          </a:xfrm>
          <a:custGeom>
            <a:rect b="b" l="l" r="r" t="t"/>
            <a:pathLst>
              <a:path extrusionOk="0" h="160496" w="184213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cap="rnd" cmpd="sng" w="254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11" name="Google Shape;711;p44"/>
          <p:cNvSpPr/>
          <p:nvPr/>
        </p:nvSpPr>
        <p:spPr>
          <a:xfrm>
            <a:off x="10860225" y="4034684"/>
            <a:ext cx="83200" cy="101150"/>
          </a:xfrm>
          <a:custGeom>
            <a:rect b="b" l="l" r="r" t="t"/>
            <a:pathLst>
              <a:path extrusionOk="0" h="160496" w="184213">
                <a:moveTo>
                  <a:pt x="0" y="0"/>
                </a:moveTo>
                <a:lnTo>
                  <a:pt x="184214" y="160496"/>
                </a:lnTo>
              </a:path>
            </a:pathLst>
          </a:custGeom>
          <a:noFill/>
          <a:ln cap="rnd" cmpd="sng" w="254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12" name="Google Shape;712;p44"/>
          <p:cNvSpPr/>
          <p:nvPr/>
        </p:nvSpPr>
        <p:spPr>
          <a:xfrm>
            <a:off x="10403331" y="4034684"/>
            <a:ext cx="83200" cy="101150"/>
          </a:xfrm>
          <a:custGeom>
            <a:rect b="b" l="l" r="r" t="t"/>
            <a:pathLst>
              <a:path extrusionOk="0" h="160496" w="184213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cap="rnd" cmpd="sng" w="254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13" name="Google Shape;713;p44"/>
          <p:cNvSpPr/>
          <p:nvPr/>
        </p:nvSpPr>
        <p:spPr>
          <a:xfrm>
            <a:off x="9946435" y="4034684"/>
            <a:ext cx="83200" cy="101150"/>
          </a:xfrm>
          <a:custGeom>
            <a:rect b="b" l="l" r="r" t="t"/>
            <a:pathLst>
              <a:path extrusionOk="0" h="160496" w="184213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cap="rnd" cmpd="sng" w="254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14" name="Google Shape;714;p44"/>
          <p:cNvSpPr/>
          <p:nvPr/>
        </p:nvSpPr>
        <p:spPr>
          <a:xfrm>
            <a:off x="9723323" y="4257798"/>
            <a:ext cx="83200" cy="101150"/>
          </a:xfrm>
          <a:custGeom>
            <a:rect b="b" l="l" r="r" t="t"/>
            <a:pathLst>
              <a:path extrusionOk="0" h="160496" w="184213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cap="rnd" cmpd="sng" w="254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15" name="Google Shape;715;p44"/>
          <p:cNvSpPr/>
          <p:nvPr/>
        </p:nvSpPr>
        <p:spPr>
          <a:xfrm>
            <a:off x="10180218" y="4257798"/>
            <a:ext cx="83200" cy="101150"/>
          </a:xfrm>
          <a:custGeom>
            <a:rect b="b" l="l" r="r" t="t"/>
            <a:pathLst>
              <a:path extrusionOk="0" h="160496" w="184213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cap="rnd" cmpd="sng" w="254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16" name="Google Shape;716;p44"/>
          <p:cNvSpPr/>
          <p:nvPr/>
        </p:nvSpPr>
        <p:spPr>
          <a:xfrm>
            <a:off x="10637112" y="4257798"/>
            <a:ext cx="83200" cy="101150"/>
          </a:xfrm>
          <a:custGeom>
            <a:rect b="b" l="l" r="r" t="t"/>
            <a:pathLst>
              <a:path extrusionOk="0" h="160496" w="184213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cap="rnd" cmpd="sng" w="254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17" name="Google Shape;717;p44"/>
          <p:cNvSpPr/>
          <p:nvPr/>
        </p:nvSpPr>
        <p:spPr>
          <a:xfrm>
            <a:off x="11094007" y="4257798"/>
            <a:ext cx="83200" cy="101150"/>
          </a:xfrm>
          <a:custGeom>
            <a:rect b="b" l="l" r="r" t="t"/>
            <a:pathLst>
              <a:path extrusionOk="0" h="160496" w="184213">
                <a:moveTo>
                  <a:pt x="184213" y="0"/>
                </a:moveTo>
                <a:lnTo>
                  <a:pt x="0" y="160496"/>
                </a:lnTo>
              </a:path>
            </a:pathLst>
          </a:custGeom>
          <a:noFill/>
          <a:ln cap="rnd" cmpd="sng" w="254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18" name="Google Shape;718;p44"/>
          <p:cNvSpPr/>
          <p:nvPr/>
        </p:nvSpPr>
        <p:spPr>
          <a:xfrm>
            <a:off x="11550902" y="4257798"/>
            <a:ext cx="83200" cy="101150"/>
          </a:xfrm>
          <a:custGeom>
            <a:rect b="b" l="l" r="r" t="t"/>
            <a:pathLst>
              <a:path extrusionOk="0" h="160496" w="184213">
                <a:moveTo>
                  <a:pt x="184213" y="0"/>
                </a:moveTo>
                <a:lnTo>
                  <a:pt x="0" y="160496"/>
                </a:lnTo>
              </a:path>
            </a:pathLst>
          </a:custGeom>
          <a:noFill/>
          <a:ln cap="rnd" cmpd="sng" w="254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19" name="Google Shape;719;p44"/>
          <p:cNvSpPr/>
          <p:nvPr/>
        </p:nvSpPr>
        <p:spPr>
          <a:xfrm>
            <a:off x="12007807" y="4257798"/>
            <a:ext cx="83240" cy="101150"/>
          </a:xfrm>
          <a:custGeom>
            <a:rect b="b" l="l" r="r" t="t"/>
            <a:pathLst>
              <a:path extrusionOk="0" h="160496" w="184308">
                <a:moveTo>
                  <a:pt x="184309" y="0"/>
                </a:moveTo>
                <a:lnTo>
                  <a:pt x="0" y="160496"/>
                </a:lnTo>
              </a:path>
            </a:pathLst>
          </a:custGeom>
          <a:noFill/>
          <a:ln cap="rnd" cmpd="sng" w="254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20" name="Google Shape;720;p44"/>
          <p:cNvSpPr/>
          <p:nvPr/>
        </p:nvSpPr>
        <p:spPr>
          <a:xfrm>
            <a:off x="11774014" y="4480911"/>
            <a:ext cx="83200" cy="101150"/>
          </a:xfrm>
          <a:custGeom>
            <a:rect b="b" l="l" r="r" t="t"/>
            <a:pathLst>
              <a:path extrusionOk="0" h="160496" w="184213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cap="rnd" cmpd="sng" w="3175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21" name="Google Shape;721;p44"/>
          <p:cNvSpPr/>
          <p:nvPr/>
        </p:nvSpPr>
        <p:spPr>
          <a:xfrm>
            <a:off x="11317120" y="4480911"/>
            <a:ext cx="83200" cy="101150"/>
          </a:xfrm>
          <a:custGeom>
            <a:rect b="b" l="l" r="r" t="t"/>
            <a:pathLst>
              <a:path extrusionOk="0" h="160496" w="184213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cap="rnd" cmpd="sng" w="3175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22" name="Google Shape;722;p44"/>
          <p:cNvSpPr/>
          <p:nvPr/>
        </p:nvSpPr>
        <p:spPr>
          <a:xfrm>
            <a:off x="10860225" y="4480911"/>
            <a:ext cx="83200" cy="101150"/>
          </a:xfrm>
          <a:custGeom>
            <a:rect b="b" l="l" r="r" t="t"/>
            <a:pathLst>
              <a:path extrusionOk="0" h="160496" w="184213">
                <a:moveTo>
                  <a:pt x="0" y="0"/>
                </a:moveTo>
                <a:lnTo>
                  <a:pt x="184214" y="160496"/>
                </a:lnTo>
              </a:path>
            </a:pathLst>
          </a:custGeom>
          <a:noFill/>
          <a:ln cap="rnd" cmpd="sng" w="3175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23" name="Google Shape;723;p44"/>
          <p:cNvSpPr/>
          <p:nvPr/>
        </p:nvSpPr>
        <p:spPr>
          <a:xfrm>
            <a:off x="10403331" y="4480911"/>
            <a:ext cx="83200" cy="101150"/>
          </a:xfrm>
          <a:custGeom>
            <a:rect b="b" l="l" r="r" t="t"/>
            <a:pathLst>
              <a:path extrusionOk="0" h="160496" w="184213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cap="rnd" cmpd="sng" w="3175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24" name="Google Shape;724;p44"/>
          <p:cNvSpPr/>
          <p:nvPr/>
        </p:nvSpPr>
        <p:spPr>
          <a:xfrm>
            <a:off x="9946435" y="4480911"/>
            <a:ext cx="83200" cy="101150"/>
          </a:xfrm>
          <a:custGeom>
            <a:rect b="b" l="l" r="r" t="t"/>
            <a:pathLst>
              <a:path extrusionOk="0" h="160496" w="184213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cap="rnd" cmpd="sng" w="3175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25" name="Google Shape;725;p44"/>
          <p:cNvSpPr/>
          <p:nvPr/>
        </p:nvSpPr>
        <p:spPr>
          <a:xfrm>
            <a:off x="9723323" y="4704024"/>
            <a:ext cx="83200" cy="101150"/>
          </a:xfrm>
          <a:custGeom>
            <a:rect b="b" l="l" r="r" t="t"/>
            <a:pathLst>
              <a:path extrusionOk="0" h="160496" w="184213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cap="rnd" cmpd="sng" w="3175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26" name="Google Shape;726;p44"/>
          <p:cNvSpPr/>
          <p:nvPr/>
        </p:nvSpPr>
        <p:spPr>
          <a:xfrm>
            <a:off x="10180218" y="4704024"/>
            <a:ext cx="83200" cy="101150"/>
          </a:xfrm>
          <a:custGeom>
            <a:rect b="b" l="l" r="r" t="t"/>
            <a:pathLst>
              <a:path extrusionOk="0" h="160496" w="184213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cap="rnd" cmpd="sng" w="3175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27" name="Google Shape;727;p44"/>
          <p:cNvSpPr/>
          <p:nvPr/>
        </p:nvSpPr>
        <p:spPr>
          <a:xfrm>
            <a:off x="10637112" y="4704024"/>
            <a:ext cx="83200" cy="101150"/>
          </a:xfrm>
          <a:custGeom>
            <a:rect b="b" l="l" r="r" t="t"/>
            <a:pathLst>
              <a:path extrusionOk="0" h="160496" w="184213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cap="rnd" cmpd="sng" w="3175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28" name="Google Shape;728;p44"/>
          <p:cNvSpPr/>
          <p:nvPr/>
        </p:nvSpPr>
        <p:spPr>
          <a:xfrm>
            <a:off x="11094007" y="4704024"/>
            <a:ext cx="83200" cy="101150"/>
          </a:xfrm>
          <a:custGeom>
            <a:rect b="b" l="l" r="r" t="t"/>
            <a:pathLst>
              <a:path extrusionOk="0" h="160496" w="184213">
                <a:moveTo>
                  <a:pt x="184213" y="0"/>
                </a:moveTo>
                <a:lnTo>
                  <a:pt x="0" y="160496"/>
                </a:lnTo>
              </a:path>
            </a:pathLst>
          </a:custGeom>
          <a:noFill/>
          <a:ln cap="rnd" cmpd="sng" w="3175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29" name="Google Shape;729;p44"/>
          <p:cNvSpPr/>
          <p:nvPr/>
        </p:nvSpPr>
        <p:spPr>
          <a:xfrm>
            <a:off x="11550902" y="4704024"/>
            <a:ext cx="83200" cy="101150"/>
          </a:xfrm>
          <a:custGeom>
            <a:rect b="b" l="l" r="r" t="t"/>
            <a:pathLst>
              <a:path extrusionOk="0" h="160496" w="184213">
                <a:moveTo>
                  <a:pt x="184213" y="0"/>
                </a:moveTo>
                <a:lnTo>
                  <a:pt x="0" y="160496"/>
                </a:lnTo>
              </a:path>
            </a:pathLst>
          </a:custGeom>
          <a:noFill/>
          <a:ln cap="rnd" cmpd="sng" w="3175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30" name="Google Shape;730;p44"/>
          <p:cNvSpPr/>
          <p:nvPr/>
        </p:nvSpPr>
        <p:spPr>
          <a:xfrm>
            <a:off x="12007807" y="4704024"/>
            <a:ext cx="83240" cy="101150"/>
          </a:xfrm>
          <a:custGeom>
            <a:rect b="b" l="l" r="r" t="t"/>
            <a:pathLst>
              <a:path extrusionOk="0" h="160496" w="184308">
                <a:moveTo>
                  <a:pt x="184309" y="0"/>
                </a:moveTo>
                <a:lnTo>
                  <a:pt x="0" y="160496"/>
                </a:lnTo>
              </a:path>
            </a:pathLst>
          </a:custGeom>
          <a:noFill/>
          <a:ln cap="rnd" cmpd="sng" w="3175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31" name="Google Shape;731;p44"/>
          <p:cNvSpPr/>
          <p:nvPr/>
        </p:nvSpPr>
        <p:spPr>
          <a:xfrm>
            <a:off x="11774014" y="4927137"/>
            <a:ext cx="83200" cy="101150"/>
          </a:xfrm>
          <a:custGeom>
            <a:rect b="b" l="l" r="r" t="t"/>
            <a:pathLst>
              <a:path extrusionOk="0" h="160496" w="184213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cap="rnd" cmpd="sng" w="381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32" name="Google Shape;732;p44"/>
          <p:cNvSpPr/>
          <p:nvPr/>
        </p:nvSpPr>
        <p:spPr>
          <a:xfrm>
            <a:off x="11317120" y="4927137"/>
            <a:ext cx="83200" cy="101150"/>
          </a:xfrm>
          <a:custGeom>
            <a:rect b="b" l="l" r="r" t="t"/>
            <a:pathLst>
              <a:path extrusionOk="0" h="160496" w="184213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cap="rnd" cmpd="sng" w="381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33" name="Google Shape;733;p44"/>
          <p:cNvSpPr/>
          <p:nvPr/>
        </p:nvSpPr>
        <p:spPr>
          <a:xfrm>
            <a:off x="10860225" y="4927137"/>
            <a:ext cx="83200" cy="101150"/>
          </a:xfrm>
          <a:custGeom>
            <a:rect b="b" l="l" r="r" t="t"/>
            <a:pathLst>
              <a:path extrusionOk="0" h="160496" w="184213">
                <a:moveTo>
                  <a:pt x="0" y="0"/>
                </a:moveTo>
                <a:lnTo>
                  <a:pt x="184214" y="160496"/>
                </a:lnTo>
              </a:path>
            </a:pathLst>
          </a:custGeom>
          <a:noFill/>
          <a:ln cap="rnd" cmpd="sng" w="381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34" name="Google Shape;734;p44"/>
          <p:cNvSpPr/>
          <p:nvPr/>
        </p:nvSpPr>
        <p:spPr>
          <a:xfrm>
            <a:off x="10403331" y="4927137"/>
            <a:ext cx="83200" cy="101150"/>
          </a:xfrm>
          <a:custGeom>
            <a:rect b="b" l="l" r="r" t="t"/>
            <a:pathLst>
              <a:path extrusionOk="0" h="160496" w="184213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cap="rnd" cmpd="sng" w="381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35" name="Google Shape;735;p44"/>
          <p:cNvSpPr/>
          <p:nvPr/>
        </p:nvSpPr>
        <p:spPr>
          <a:xfrm>
            <a:off x="9946435" y="4927137"/>
            <a:ext cx="83200" cy="101150"/>
          </a:xfrm>
          <a:custGeom>
            <a:rect b="b" l="l" r="r" t="t"/>
            <a:pathLst>
              <a:path extrusionOk="0" h="160496" w="184213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cap="rnd" cmpd="sng" w="381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36" name="Google Shape;736;p44"/>
          <p:cNvSpPr/>
          <p:nvPr/>
        </p:nvSpPr>
        <p:spPr>
          <a:xfrm>
            <a:off x="9723323" y="5150250"/>
            <a:ext cx="83200" cy="101150"/>
          </a:xfrm>
          <a:custGeom>
            <a:rect b="b" l="l" r="r" t="t"/>
            <a:pathLst>
              <a:path extrusionOk="0" h="160496" w="184213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cap="rnd" cmpd="sng" w="381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37" name="Google Shape;737;p44"/>
          <p:cNvSpPr/>
          <p:nvPr/>
        </p:nvSpPr>
        <p:spPr>
          <a:xfrm>
            <a:off x="10180218" y="5150250"/>
            <a:ext cx="83200" cy="101150"/>
          </a:xfrm>
          <a:custGeom>
            <a:rect b="b" l="l" r="r" t="t"/>
            <a:pathLst>
              <a:path extrusionOk="0" h="160496" w="184213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cap="rnd" cmpd="sng" w="381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38" name="Google Shape;738;p44"/>
          <p:cNvSpPr/>
          <p:nvPr/>
        </p:nvSpPr>
        <p:spPr>
          <a:xfrm>
            <a:off x="10637112" y="5150250"/>
            <a:ext cx="83200" cy="101150"/>
          </a:xfrm>
          <a:custGeom>
            <a:rect b="b" l="l" r="r" t="t"/>
            <a:pathLst>
              <a:path extrusionOk="0" h="160496" w="184213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cap="rnd" cmpd="sng" w="381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39" name="Google Shape;739;p44"/>
          <p:cNvSpPr/>
          <p:nvPr/>
        </p:nvSpPr>
        <p:spPr>
          <a:xfrm>
            <a:off x="11094007" y="5150250"/>
            <a:ext cx="83200" cy="101150"/>
          </a:xfrm>
          <a:custGeom>
            <a:rect b="b" l="l" r="r" t="t"/>
            <a:pathLst>
              <a:path extrusionOk="0" h="160496" w="184213">
                <a:moveTo>
                  <a:pt x="184213" y="0"/>
                </a:moveTo>
                <a:lnTo>
                  <a:pt x="0" y="160496"/>
                </a:lnTo>
              </a:path>
            </a:pathLst>
          </a:custGeom>
          <a:noFill/>
          <a:ln cap="rnd" cmpd="sng" w="381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40" name="Google Shape;740;p44"/>
          <p:cNvSpPr/>
          <p:nvPr/>
        </p:nvSpPr>
        <p:spPr>
          <a:xfrm>
            <a:off x="11550902" y="5150250"/>
            <a:ext cx="83200" cy="101150"/>
          </a:xfrm>
          <a:custGeom>
            <a:rect b="b" l="l" r="r" t="t"/>
            <a:pathLst>
              <a:path extrusionOk="0" h="160496" w="184213">
                <a:moveTo>
                  <a:pt x="184213" y="0"/>
                </a:moveTo>
                <a:lnTo>
                  <a:pt x="0" y="160496"/>
                </a:lnTo>
              </a:path>
            </a:pathLst>
          </a:custGeom>
          <a:noFill/>
          <a:ln cap="rnd" cmpd="sng" w="381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41" name="Google Shape;741;p44"/>
          <p:cNvSpPr/>
          <p:nvPr/>
        </p:nvSpPr>
        <p:spPr>
          <a:xfrm>
            <a:off x="12007807" y="5150250"/>
            <a:ext cx="83240" cy="101150"/>
          </a:xfrm>
          <a:custGeom>
            <a:rect b="b" l="l" r="r" t="t"/>
            <a:pathLst>
              <a:path extrusionOk="0" h="160496" w="184308">
                <a:moveTo>
                  <a:pt x="184309" y="0"/>
                </a:moveTo>
                <a:lnTo>
                  <a:pt x="0" y="160496"/>
                </a:lnTo>
              </a:path>
            </a:pathLst>
          </a:custGeom>
          <a:noFill/>
          <a:ln cap="rnd" cmpd="sng" w="381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42" name="Google Shape;742;p44"/>
          <p:cNvSpPr/>
          <p:nvPr/>
        </p:nvSpPr>
        <p:spPr>
          <a:xfrm>
            <a:off x="11774014" y="5373379"/>
            <a:ext cx="83200" cy="101210"/>
          </a:xfrm>
          <a:custGeom>
            <a:rect b="b" l="l" r="r" t="t"/>
            <a:pathLst>
              <a:path extrusionOk="0" h="160591" w="184213">
                <a:moveTo>
                  <a:pt x="0" y="0"/>
                </a:moveTo>
                <a:lnTo>
                  <a:pt x="184213" y="160591"/>
                </a:lnTo>
              </a:path>
            </a:pathLst>
          </a:custGeom>
          <a:noFill/>
          <a:ln cap="rnd" cmpd="sng" w="4445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43" name="Google Shape;743;p44"/>
          <p:cNvSpPr/>
          <p:nvPr/>
        </p:nvSpPr>
        <p:spPr>
          <a:xfrm>
            <a:off x="11317120" y="5373379"/>
            <a:ext cx="83200" cy="101210"/>
          </a:xfrm>
          <a:custGeom>
            <a:rect b="b" l="l" r="r" t="t"/>
            <a:pathLst>
              <a:path extrusionOk="0" h="160591" w="184213">
                <a:moveTo>
                  <a:pt x="0" y="0"/>
                </a:moveTo>
                <a:lnTo>
                  <a:pt x="184213" y="160591"/>
                </a:lnTo>
              </a:path>
            </a:pathLst>
          </a:custGeom>
          <a:noFill/>
          <a:ln cap="rnd" cmpd="sng" w="4445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44" name="Google Shape;744;p44"/>
          <p:cNvSpPr/>
          <p:nvPr/>
        </p:nvSpPr>
        <p:spPr>
          <a:xfrm>
            <a:off x="10860225" y="5373379"/>
            <a:ext cx="83200" cy="101210"/>
          </a:xfrm>
          <a:custGeom>
            <a:rect b="b" l="l" r="r" t="t"/>
            <a:pathLst>
              <a:path extrusionOk="0" h="160591" w="184213">
                <a:moveTo>
                  <a:pt x="0" y="0"/>
                </a:moveTo>
                <a:lnTo>
                  <a:pt x="184214" y="160591"/>
                </a:lnTo>
              </a:path>
            </a:pathLst>
          </a:custGeom>
          <a:noFill/>
          <a:ln cap="rnd" cmpd="sng" w="4445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45" name="Google Shape;745;p44"/>
          <p:cNvSpPr/>
          <p:nvPr/>
        </p:nvSpPr>
        <p:spPr>
          <a:xfrm>
            <a:off x="10403331" y="5373379"/>
            <a:ext cx="83200" cy="101210"/>
          </a:xfrm>
          <a:custGeom>
            <a:rect b="b" l="l" r="r" t="t"/>
            <a:pathLst>
              <a:path extrusionOk="0" h="160591" w="184213">
                <a:moveTo>
                  <a:pt x="0" y="0"/>
                </a:moveTo>
                <a:lnTo>
                  <a:pt x="184213" y="160591"/>
                </a:lnTo>
              </a:path>
            </a:pathLst>
          </a:custGeom>
          <a:noFill/>
          <a:ln cap="rnd" cmpd="sng" w="4445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46" name="Google Shape;746;p44"/>
          <p:cNvSpPr/>
          <p:nvPr/>
        </p:nvSpPr>
        <p:spPr>
          <a:xfrm>
            <a:off x="9946435" y="5373379"/>
            <a:ext cx="83200" cy="101210"/>
          </a:xfrm>
          <a:custGeom>
            <a:rect b="b" l="l" r="r" t="t"/>
            <a:pathLst>
              <a:path extrusionOk="0" h="160591" w="184213">
                <a:moveTo>
                  <a:pt x="0" y="0"/>
                </a:moveTo>
                <a:lnTo>
                  <a:pt x="184213" y="160591"/>
                </a:lnTo>
              </a:path>
            </a:pathLst>
          </a:custGeom>
          <a:noFill/>
          <a:ln cap="rnd" cmpd="sng" w="4445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47" name="Google Shape;747;p44"/>
          <p:cNvSpPr/>
          <p:nvPr/>
        </p:nvSpPr>
        <p:spPr>
          <a:xfrm>
            <a:off x="9723323" y="5596565"/>
            <a:ext cx="83200" cy="101150"/>
          </a:xfrm>
          <a:custGeom>
            <a:rect b="b" l="l" r="r" t="t"/>
            <a:pathLst>
              <a:path extrusionOk="0" h="160496" w="184213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cap="rnd" cmpd="sng" w="4445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48" name="Google Shape;748;p44"/>
          <p:cNvSpPr/>
          <p:nvPr/>
        </p:nvSpPr>
        <p:spPr>
          <a:xfrm>
            <a:off x="10180218" y="5596565"/>
            <a:ext cx="83200" cy="101150"/>
          </a:xfrm>
          <a:custGeom>
            <a:rect b="b" l="l" r="r" t="t"/>
            <a:pathLst>
              <a:path extrusionOk="0" h="160496" w="184213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cap="rnd" cmpd="sng" w="4445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49" name="Google Shape;749;p44"/>
          <p:cNvSpPr/>
          <p:nvPr/>
        </p:nvSpPr>
        <p:spPr>
          <a:xfrm>
            <a:off x="10637112" y="5596565"/>
            <a:ext cx="83200" cy="101150"/>
          </a:xfrm>
          <a:custGeom>
            <a:rect b="b" l="l" r="r" t="t"/>
            <a:pathLst>
              <a:path extrusionOk="0" h="160496" w="184213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cap="rnd" cmpd="sng" w="4445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50" name="Google Shape;750;p44"/>
          <p:cNvSpPr/>
          <p:nvPr/>
        </p:nvSpPr>
        <p:spPr>
          <a:xfrm>
            <a:off x="11094007" y="5596565"/>
            <a:ext cx="83200" cy="101150"/>
          </a:xfrm>
          <a:custGeom>
            <a:rect b="b" l="l" r="r" t="t"/>
            <a:pathLst>
              <a:path extrusionOk="0" h="160496" w="184213">
                <a:moveTo>
                  <a:pt x="184213" y="0"/>
                </a:moveTo>
                <a:lnTo>
                  <a:pt x="0" y="160496"/>
                </a:lnTo>
              </a:path>
            </a:pathLst>
          </a:custGeom>
          <a:noFill/>
          <a:ln cap="rnd" cmpd="sng" w="4445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51" name="Google Shape;751;p44"/>
          <p:cNvSpPr/>
          <p:nvPr/>
        </p:nvSpPr>
        <p:spPr>
          <a:xfrm>
            <a:off x="11550902" y="5596565"/>
            <a:ext cx="83200" cy="101150"/>
          </a:xfrm>
          <a:custGeom>
            <a:rect b="b" l="l" r="r" t="t"/>
            <a:pathLst>
              <a:path extrusionOk="0" h="160496" w="184213">
                <a:moveTo>
                  <a:pt x="184213" y="0"/>
                </a:moveTo>
                <a:lnTo>
                  <a:pt x="0" y="160496"/>
                </a:lnTo>
              </a:path>
            </a:pathLst>
          </a:custGeom>
          <a:noFill/>
          <a:ln cap="rnd" cmpd="sng" w="4445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52" name="Google Shape;752;p44"/>
          <p:cNvSpPr/>
          <p:nvPr/>
        </p:nvSpPr>
        <p:spPr>
          <a:xfrm>
            <a:off x="12007807" y="5596565"/>
            <a:ext cx="83240" cy="101150"/>
          </a:xfrm>
          <a:custGeom>
            <a:rect b="b" l="l" r="r" t="t"/>
            <a:pathLst>
              <a:path extrusionOk="0" h="160496" w="184308">
                <a:moveTo>
                  <a:pt x="184309" y="0"/>
                </a:moveTo>
                <a:lnTo>
                  <a:pt x="0" y="160496"/>
                </a:lnTo>
              </a:path>
            </a:pathLst>
          </a:custGeom>
          <a:noFill/>
          <a:ln cap="rnd" cmpd="sng" w="4445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53" name="Google Shape;753;p44"/>
          <p:cNvSpPr/>
          <p:nvPr/>
        </p:nvSpPr>
        <p:spPr>
          <a:xfrm>
            <a:off x="11774014" y="5819678"/>
            <a:ext cx="83200" cy="101150"/>
          </a:xfrm>
          <a:custGeom>
            <a:rect b="b" l="l" r="r" t="t"/>
            <a:pathLst>
              <a:path extrusionOk="0" h="160496" w="184213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cap="rnd" cmpd="sng" w="508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54" name="Google Shape;754;p44"/>
          <p:cNvSpPr/>
          <p:nvPr/>
        </p:nvSpPr>
        <p:spPr>
          <a:xfrm>
            <a:off x="11317120" y="5819678"/>
            <a:ext cx="83200" cy="101150"/>
          </a:xfrm>
          <a:custGeom>
            <a:rect b="b" l="l" r="r" t="t"/>
            <a:pathLst>
              <a:path extrusionOk="0" h="160496" w="184213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cap="rnd" cmpd="sng" w="508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55" name="Google Shape;755;p44"/>
          <p:cNvSpPr/>
          <p:nvPr/>
        </p:nvSpPr>
        <p:spPr>
          <a:xfrm>
            <a:off x="10860225" y="5819678"/>
            <a:ext cx="83200" cy="101150"/>
          </a:xfrm>
          <a:custGeom>
            <a:rect b="b" l="l" r="r" t="t"/>
            <a:pathLst>
              <a:path extrusionOk="0" h="160496" w="184213">
                <a:moveTo>
                  <a:pt x="0" y="0"/>
                </a:moveTo>
                <a:lnTo>
                  <a:pt x="184214" y="160496"/>
                </a:lnTo>
              </a:path>
            </a:pathLst>
          </a:custGeom>
          <a:noFill/>
          <a:ln cap="rnd" cmpd="sng" w="508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56" name="Google Shape;756;p44"/>
          <p:cNvSpPr/>
          <p:nvPr/>
        </p:nvSpPr>
        <p:spPr>
          <a:xfrm>
            <a:off x="10403331" y="5819678"/>
            <a:ext cx="83200" cy="101150"/>
          </a:xfrm>
          <a:custGeom>
            <a:rect b="b" l="l" r="r" t="t"/>
            <a:pathLst>
              <a:path extrusionOk="0" h="160496" w="184213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cap="rnd" cmpd="sng" w="508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57" name="Google Shape;757;p44"/>
          <p:cNvSpPr/>
          <p:nvPr/>
        </p:nvSpPr>
        <p:spPr>
          <a:xfrm>
            <a:off x="9946435" y="5819678"/>
            <a:ext cx="83200" cy="101150"/>
          </a:xfrm>
          <a:custGeom>
            <a:rect b="b" l="l" r="r" t="t"/>
            <a:pathLst>
              <a:path extrusionOk="0" h="160496" w="184213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cap="rnd" cmpd="sng" w="508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58" name="Google Shape;758;p44"/>
          <p:cNvSpPr/>
          <p:nvPr/>
        </p:nvSpPr>
        <p:spPr>
          <a:xfrm>
            <a:off x="9723323" y="6042791"/>
            <a:ext cx="83200" cy="101150"/>
          </a:xfrm>
          <a:custGeom>
            <a:rect b="b" l="l" r="r" t="t"/>
            <a:pathLst>
              <a:path extrusionOk="0" h="160496" w="184213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cap="rnd" cmpd="sng" w="508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59" name="Google Shape;759;p44"/>
          <p:cNvSpPr/>
          <p:nvPr/>
        </p:nvSpPr>
        <p:spPr>
          <a:xfrm>
            <a:off x="10180218" y="6042791"/>
            <a:ext cx="83200" cy="101150"/>
          </a:xfrm>
          <a:custGeom>
            <a:rect b="b" l="l" r="r" t="t"/>
            <a:pathLst>
              <a:path extrusionOk="0" h="160496" w="184213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cap="rnd" cmpd="sng" w="508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60" name="Google Shape;760;p44"/>
          <p:cNvSpPr/>
          <p:nvPr/>
        </p:nvSpPr>
        <p:spPr>
          <a:xfrm>
            <a:off x="10637112" y="6042791"/>
            <a:ext cx="83200" cy="101150"/>
          </a:xfrm>
          <a:custGeom>
            <a:rect b="b" l="l" r="r" t="t"/>
            <a:pathLst>
              <a:path extrusionOk="0" h="160496" w="184213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cap="rnd" cmpd="sng" w="508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61" name="Google Shape;761;p44"/>
          <p:cNvSpPr/>
          <p:nvPr/>
        </p:nvSpPr>
        <p:spPr>
          <a:xfrm>
            <a:off x="11094007" y="6042791"/>
            <a:ext cx="83200" cy="101150"/>
          </a:xfrm>
          <a:custGeom>
            <a:rect b="b" l="l" r="r" t="t"/>
            <a:pathLst>
              <a:path extrusionOk="0" h="160496" w="184213">
                <a:moveTo>
                  <a:pt x="184213" y="0"/>
                </a:moveTo>
                <a:lnTo>
                  <a:pt x="0" y="160496"/>
                </a:lnTo>
              </a:path>
            </a:pathLst>
          </a:custGeom>
          <a:noFill/>
          <a:ln cap="rnd" cmpd="sng" w="508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62" name="Google Shape;762;p44"/>
          <p:cNvSpPr/>
          <p:nvPr/>
        </p:nvSpPr>
        <p:spPr>
          <a:xfrm>
            <a:off x="11550902" y="6042791"/>
            <a:ext cx="83200" cy="101150"/>
          </a:xfrm>
          <a:custGeom>
            <a:rect b="b" l="l" r="r" t="t"/>
            <a:pathLst>
              <a:path extrusionOk="0" h="160496" w="184213">
                <a:moveTo>
                  <a:pt x="184213" y="0"/>
                </a:moveTo>
                <a:lnTo>
                  <a:pt x="0" y="160496"/>
                </a:lnTo>
              </a:path>
            </a:pathLst>
          </a:custGeom>
          <a:noFill/>
          <a:ln cap="rnd" cmpd="sng" w="508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63" name="Google Shape;763;p44"/>
          <p:cNvSpPr/>
          <p:nvPr/>
        </p:nvSpPr>
        <p:spPr>
          <a:xfrm>
            <a:off x="12007807" y="6042791"/>
            <a:ext cx="83240" cy="101150"/>
          </a:xfrm>
          <a:custGeom>
            <a:rect b="b" l="l" r="r" t="t"/>
            <a:pathLst>
              <a:path extrusionOk="0" h="160496" w="184308">
                <a:moveTo>
                  <a:pt x="184309" y="0"/>
                </a:moveTo>
                <a:lnTo>
                  <a:pt x="0" y="160496"/>
                </a:lnTo>
              </a:path>
            </a:pathLst>
          </a:custGeom>
          <a:noFill/>
          <a:ln cap="rnd" cmpd="sng" w="508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64" name="Google Shape;764;p44"/>
          <p:cNvSpPr/>
          <p:nvPr/>
        </p:nvSpPr>
        <p:spPr>
          <a:xfrm>
            <a:off x="11774014" y="6265904"/>
            <a:ext cx="83200" cy="101150"/>
          </a:xfrm>
          <a:custGeom>
            <a:rect b="b" l="l" r="r" t="t"/>
            <a:pathLst>
              <a:path extrusionOk="0" h="160496" w="184213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cap="rnd" cmpd="sng" w="5715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65" name="Google Shape;765;p44"/>
          <p:cNvSpPr/>
          <p:nvPr/>
        </p:nvSpPr>
        <p:spPr>
          <a:xfrm>
            <a:off x="11317120" y="6265904"/>
            <a:ext cx="83200" cy="101150"/>
          </a:xfrm>
          <a:custGeom>
            <a:rect b="b" l="l" r="r" t="t"/>
            <a:pathLst>
              <a:path extrusionOk="0" h="160496" w="184213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cap="rnd" cmpd="sng" w="5715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66" name="Google Shape;766;p44"/>
          <p:cNvSpPr/>
          <p:nvPr/>
        </p:nvSpPr>
        <p:spPr>
          <a:xfrm>
            <a:off x="10860225" y="6265904"/>
            <a:ext cx="83200" cy="101150"/>
          </a:xfrm>
          <a:custGeom>
            <a:rect b="b" l="l" r="r" t="t"/>
            <a:pathLst>
              <a:path extrusionOk="0" h="160496" w="184213">
                <a:moveTo>
                  <a:pt x="0" y="0"/>
                </a:moveTo>
                <a:lnTo>
                  <a:pt x="184214" y="160496"/>
                </a:lnTo>
              </a:path>
            </a:pathLst>
          </a:custGeom>
          <a:noFill/>
          <a:ln cap="rnd" cmpd="sng" w="5715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67" name="Google Shape;767;p44"/>
          <p:cNvSpPr/>
          <p:nvPr/>
        </p:nvSpPr>
        <p:spPr>
          <a:xfrm>
            <a:off x="10403331" y="6265904"/>
            <a:ext cx="83200" cy="101150"/>
          </a:xfrm>
          <a:custGeom>
            <a:rect b="b" l="l" r="r" t="t"/>
            <a:pathLst>
              <a:path extrusionOk="0" h="160496" w="184213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cap="rnd" cmpd="sng" w="5715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68" name="Google Shape;768;p44"/>
          <p:cNvSpPr/>
          <p:nvPr/>
        </p:nvSpPr>
        <p:spPr>
          <a:xfrm>
            <a:off x="9946435" y="6265904"/>
            <a:ext cx="83200" cy="101150"/>
          </a:xfrm>
          <a:custGeom>
            <a:rect b="b" l="l" r="r" t="t"/>
            <a:pathLst>
              <a:path extrusionOk="0" h="160496" w="184213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cap="rnd" cmpd="sng" w="5715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69" name="Google Shape;769;p44"/>
          <p:cNvSpPr/>
          <p:nvPr/>
        </p:nvSpPr>
        <p:spPr>
          <a:xfrm>
            <a:off x="9723323" y="6489032"/>
            <a:ext cx="83200" cy="101210"/>
          </a:xfrm>
          <a:custGeom>
            <a:rect b="b" l="l" r="r" t="t"/>
            <a:pathLst>
              <a:path extrusionOk="0" h="160591" w="184213">
                <a:moveTo>
                  <a:pt x="184214" y="0"/>
                </a:moveTo>
                <a:lnTo>
                  <a:pt x="0" y="160592"/>
                </a:lnTo>
              </a:path>
            </a:pathLst>
          </a:custGeom>
          <a:noFill/>
          <a:ln cap="rnd" cmpd="sng" w="5715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70" name="Google Shape;770;p44"/>
          <p:cNvSpPr/>
          <p:nvPr/>
        </p:nvSpPr>
        <p:spPr>
          <a:xfrm>
            <a:off x="10180218" y="6489032"/>
            <a:ext cx="83200" cy="101210"/>
          </a:xfrm>
          <a:custGeom>
            <a:rect b="b" l="l" r="r" t="t"/>
            <a:pathLst>
              <a:path extrusionOk="0" h="160591" w="184213">
                <a:moveTo>
                  <a:pt x="184214" y="0"/>
                </a:moveTo>
                <a:lnTo>
                  <a:pt x="0" y="160592"/>
                </a:lnTo>
              </a:path>
            </a:pathLst>
          </a:custGeom>
          <a:noFill/>
          <a:ln cap="rnd" cmpd="sng" w="5715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71" name="Google Shape;771;p44"/>
          <p:cNvSpPr/>
          <p:nvPr/>
        </p:nvSpPr>
        <p:spPr>
          <a:xfrm>
            <a:off x="10637112" y="6489032"/>
            <a:ext cx="83200" cy="101210"/>
          </a:xfrm>
          <a:custGeom>
            <a:rect b="b" l="l" r="r" t="t"/>
            <a:pathLst>
              <a:path extrusionOk="0" h="160591" w="184213">
                <a:moveTo>
                  <a:pt x="184214" y="0"/>
                </a:moveTo>
                <a:lnTo>
                  <a:pt x="0" y="160592"/>
                </a:lnTo>
              </a:path>
            </a:pathLst>
          </a:custGeom>
          <a:noFill/>
          <a:ln cap="rnd" cmpd="sng" w="5715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72" name="Google Shape;772;p44"/>
          <p:cNvSpPr/>
          <p:nvPr/>
        </p:nvSpPr>
        <p:spPr>
          <a:xfrm>
            <a:off x="11094007" y="6489032"/>
            <a:ext cx="83200" cy="101210"/>
          </a:xfrm>
          <a:custGeom>
            <a:rect b="b" l="l" r="r" t="t"/>
            <a:pathLst>
              <a:path extrusionOk="0" h="160591" w="184213">
                <a:moveTo>
                  <a:pt x="184213" y="0"/>
                </a:moveTo>
                <a:lnTo>
                  <a:pt x="0" y="160592"/>
                </a:lnTo>
              </a:path>
            </a:pathLst>
          </a:custGeom>
          <a:noFill/>
          <a:ln cap="rnd" cmpd="sng" w="5715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73" name="Google Shape;773;p44"/>
          <p:cNvSpPr/>
          <p:nvPr/>
        </p:nvSpPr>
        <p:spPr>
          <a:xfrm>
            <a:off x="11550902" y="6489032"/>
            <a:ext cx="83200" cy="101210"/>
          </a:xfrm>
          <a:custGeom>
            <a:rect b="b" l="l" r="r" t="t"/>
            <a:pathLst>
              <a:path extrusionOk="0" h="160591" w="184213">
                <a:moveTo>
                  <a:pt x="184213" y="0"/>
                </a:moveTo>
                <a:lnTo>
                  <a:pt x="0" y="160592"/>
                </a:lnTo>
              </a:path>
            </a:pathLst>
          </a:custGeom>
          <a:noFill/>
          <a:ln cap="rnd" cmpd="sng" w="5715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74" name="Google Shape;774;p44"/>
          <p:cNvSpPr/>
          <p:nvPr/>
        </p:nvSpPr>
        <p:spPr>
          <a:xfrm>
            <a:off x="12007806" y="6489032"/>
            <a:ext cx="83242" cy="101210"/>
          </a:xfrm>
          <a:custGeom>
            <a:rect b="b" l="l" r="r" t="t"/>
            <a:pathLst>
              <a:path extrusionOk="0" h="160591" w="184308">
                <a:moveTo>
                  <a:pt x="184309" y="0"/>
                </a:moveTo>
                <a:lnTo>
                  <a:pt x="0" y="160592"/>
                </a:lnTo>
              </a:path>
            </a:pathLst>
          </a:custGeom>
          <a:noFill/>
          <a:ln cap="rnd" cmpd="sng" w="5715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75" name="Google Shape;775;p44"/>
          <p:cNvSpPr/>
          <p:nvPr/>
        </p:nvSpPr>
        <p:spPr>
          <a:xfrm>
            <a:off x="11774014" y="6712225"/>
            <a:ext cx="83200" cy="101150"/>
          </a:xfrm>
          <a:custGeom>
            <a:rect b="b" l="l" r="r" t="t"/>
            <a:pathLst>
              <a:path extrusionOk="0" h="160496" w="184213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cap="rnd" cmpd="sng" w="635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76" name="Google Shape;776;p44"/>
          <p:cNvSpPr/>
          <p:nvPr/>
        </p:nvSpPr>
        <p:spPr>
          <a:xfrm>
            <a:off x="11317120" y="6712225"/>
            <a:ext cx="83200" cy="101150"/>
          </a:xfrm>
          <a:custGeom>
            <a:rect b="b" l="l" r="r" t="t"/>
            <a:pathLst>
              <a:path extrusionOk="0" h="160496" w="184213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cap="rnd" cmpd="sng" w="635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77" name="Google Shape;777;p44"/>
          <p:cNvSpPr/>
          <p:nvPr/>
        </p:nvSpPr>
        <p:spPr>
          <a:xfrm>
            <a:off x="10860225" y="6712225"/>
            <a:ext cx="83200" cy="101150"/>
          </a:xfrm>
          <a:custGeom>
            <a:rect b="b" l="l" r="r" t="t"/>
            <a:pathLst>
              <a:path extrusionOk="0" h="160496" w="184213">
                <a:moveTo>
                  <a:pt x="0" y="0"/>
                </a:moveTo>
                <a:lnTo>
                  <a:pt x="184214" y="160496"/>
                </a:lnTo>
              </a:path>
            </a:pathLst>
          </a:custGeom>
          <a:noFill/>
          <a:ln cap="rnd" cmpd="sng" w="635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78" name="Google Shape;778;p44"/>
          <p:cNvSpPr/>
          <p:nvPr/>
        </p:nvSpPr>
        <p:spPr>
          <a:xfrm>
            <a:off x="10403331" y="6712225"/>
            <a:ext cx="83200" cy="101150"/>
          </a:xfrm>
          <a:custGeom>
            <a:rect b="b" l="l" r="r" t="t"/>
            <a:pathLst>
              <a:path extrusionOk="0" h="160496" w="184213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cap="rnd" cmpd="sng" w="635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79" name="Google Shape;779;p44"/>
          <p:cNvSpPr/>
          <p:nvPr/>
        </p:nvSpPr>
        <p:spPr>
          <a:xfrm>
            <a:off x="9946435" y="6712225"/>
            <a:ext cx="83200" cy="101150"/>
          </a:xfrm>
          <a:custGeom>
            <a:rect b="b" l="l" r="r" t="t"/>
            <a:pathLst>
              <a:path extrusionOk="0" h="160496" w="184213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cap="rnd" cmpd="sng" w="635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80" name="Google Shape;780;p44"/>
          <p:cNvSpPr/>
          <p:nvPr/>
        </p:nvSpPr>
        <p:spPr>
          <a:xfrm>
            <a:off x="9723323" y="2919119"/>
            <a:ext cx="83200" cy="101150"/>
          </a:xfrm>
          <a:custGeom>
            <a:rect b="b" l="l" r="r" t="t"/>
            <a:pathLst>
              <a:path extrusionOk="0" h="160496" w="184213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cap="rnd" cmpd="sng" w="11425">
            <a:solidFill>
              <a:schemeClr val="accent1">
                <a:alpha val="89803"/>
              </a:schemeClr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81" name="Google Shape;781;p44"/>
          <p:cNvSpPr/>
          <p:nvPr/>
        </p:nvSpPr>
        <p:spPr>
          <a:xfrm>
            <a:off x="10180218" y="2919119"/>
            <a:ext cx="83200" cy="101150"/>
          </a:xfrm>
          <a:custGeom>
            <a:rect b="b" l="l" r="r" t="t"/>
            <a:pathLst>
              <a:path extrusionOk="0" h="160496" w="184213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cap="rnd" cmpd="sng" w="11425">
            <a:solidFill>
              <a:schemeClr val="accent1">
                <a:alpha val="89803"/>
              </a:schemeClr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82" name="Google Shape;782;p44"/>
          <p:cNvSpPr/>
          <p:nvPr/>
        </p:nvSpPr>
        <p:spPr>
          <a:xfrm>
            <a:off x="10637112" y="2919119"/>
            <a:ext cx="83200" cy="101150"/>
          </a:xfrm>
          <a:custGeom>
            <a:rect b="b" l="l" r="r" t="t"/>
            <a:pathLst>
              <a:path extrusionOk="0" h="160496" w="184213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cap="rnd" cmpd="sng" w="11425">
            <a:solidFill>
              <a:schemeClr val="accent1">
                <a:alpha val="89803"/>
              </a:schemeClr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83" name="Google Shape;783;p44"/>
          <p:cNvSpPr/>
          <p:nvPr/>
        </p:nvSpPr>
        <p:spPr>
          <a:xfrm>
            <a:off x="11094007" y="2919119"/>
            <a:ext cx="83200" cy="101150"/>
          </a:xfrm>
          <a:custGeom>
            <a:rect b="b" l="l" r="r" t="t"/>
            <a:pathLst>
              <a:path extrusionOk="0" h="160496" w="184213">
                <a:moveTo>
                  <a:pt x="184213" y="0"/>
                </a:moveTo>
                <a:lnTo>
                  <a:pt x="0" y="160496"/>
                </a:lnTo>
              </a:path>
            </a:pathLst>
          </a:custGeom>
          <a:noFill/>
          <a:ln cap="rnd" cmpd="sng" w="11425">
            <a:solidFill>
              <a:schemeClr val="accent1">
                <a:alpha val="89803"/>
              </a:schemeClr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84" name="Google Shape;784;p44"/>
          <p:cNvSpPr/>
          <p:nvPr/>
        </p:nvSpPr>
        <p:spPr>
          <a:xfrm>
            <a:off x="11550902" y="2919119"/>
            <a:ext cx="83200" cy="101150"/>
          </a:xfrm>
          <a:custGeom>
            <a:rect b="b" l="l" r="r" t="t"/>
            <a:pathLst>
              <a:path extrusionOk="0" h="160496" w="184213">
                <a:moveTo>
                  <a:pt x="184213" y="0"/>
                </a:moveTo>
                <a:lnTo>
                  <a:pt x="0" y="160496"/>
                </a:lnTo>
              </a:path>
            </a:pathLst>
          </a:custGeom>
          <a:noFill/>
          <a:ln cap="rnd" cmpd="sng" w="11425">
            <a:solidFill>
              <a:schemeClr val="accent1">
                <a:alpha val="89803"/>
              </a:schemeClr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85" name="Google Shape;785;p44"/>
          <p:cNvSpPr/>
          <p:nvPr/>
        </p:nvSpPr>
        <p:spPr>
          <a:xfrm>
            <a:off x="12007807" y="2919119"/>
            <a:ext cx="83240" cy="101150"/>
          </a:xfrm>
          <a:custGeom>
            <a:rect b="b" l="l" r="r" t="t"/>
            <a:pathLst>
              <a:path extrusionOk="0" h="160496" w="184308">
                <a:moveTo>
                  <a:pt x="184309" y="0"/>
                </a:moveTo>
                <a:lnTo>
                  <a:pt x="0" y="160496"/>
                </a:lnTo>
              </a:path>
            </a:pathLst>
          </a:custGeom>
          <a:noFill/>
          <a:ln cap="rnd" cmpd="sng" w="11425">
            <a:solidFill>
              <a:schemeClr val="accent1">
                <a:alpha val="89803"/>
              </a:schemeClr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86" name="Google Shape;786;p44"/>
          <p:cNvSpPr/>
          <p:nvPr/>
        </p:nvSpPr>
        <p:spPr>
          <a:xfrm>
            <a:off x="11774014" y="3142232"/>
            <a:ext cx="83200" cy="101150"/>
          </a:xfrm>
          <a:custGeom>
            <a:rect b="b" l="l" r="r" t="t"/>
            <a:pathLst>
              <a:path extrusionOk="0" h="160496" w="184213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cap="rnd" cmpd="sng" w="127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87" name="Google Shape;787;p44"/>
          <p:cNvSpPr/>
          <p:nvPr/>
        </p:nvSpPr>
        <p:spPr>
          <a:xfrm>
            <a:off x="11317120" y="3142232"/>
            <a:ext cx="83200" cy="101150"/>
          </a:xfrm>
          <a:custGeom>
            <a:rect b="b" l="l" r="r" t="t"/>
            <a:pathLst>
              <a:path extrusionOk="0" h="160496" w="184213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cap="rnd" cmpd="sng" w="127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88" name="Google Shape;788;p44"/>
          <p:cNvSpPr/>
          <p:nvPr/>
        </p:nvSpPr>
        <p:spPr>
          <a:xfrm>
            <a:off x="10860225" y="3142232"/>
            <a:ext cx="83200" cy="101150"/>
          </a:xfrm>
          <a:custGeom>
            <a:rect b="b" l="l" r="r" t="t"/>
            <a:pathLst>
              <a:path extrusionOk="0" h="160496" w="184213">
                <a:moveTo>
                  <a:pt x="0" y="0"/>
                </a:moveTo>
                <a:lnTo>
                  <a:pt x="184214" y="160496"/>
                </a:lnTo>
              </a:path>
            </a:pathLst>
          </a:custGeom>
          <a:noFill/>
          <a:ln cap="rnd" cmpd="sng" w="127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89" name="Google Shape;789;p44"/>
          <p:cNvSpPr/>
          <p:nvPr/>
        </p:nvSpPr>
        <p:spPr>
          <a:xfrm>
            <a:off x="10403331" y="3142232"/>
            <a:ext cx="83200" cy="101150"/>
          </a:xfrm>
          <a:custGeom>
            <a:rect b="b" l="l" r="r" t="t"/>
            <a:pathLst>
              <a:path extrusionOk="0" h="160496" w="184213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cap="rnd" cmpd="sng" w="127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90" name="Google Shape;790;p44"/>
          <p:cNvSpPr/>
          <p:nvPr/>
        </p:nvSpPr>
        <p:spPr>
          <a:xfrm>
            <a:off x="9946435" y="3142232"/>
            <a:ext cx="83200" cy="101150"/>
          </a:xfrm>
          <a:custGeom>
            <a:rect b="b" l="l" r="r" t="t"/>
            <a:pathLst>
              <a:path extrusionOk="0" h="160496" w="184213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cap="rnd" cmpd="sng" w="127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91" name="Google Shape;791;p44"/>
          <p:cNvSpPr/>
          <p:nvPr/>
        </p:nvSpPr>
        <p:spPr>
          <a:xfrm>
            <a:off x="11774014" y="2696006"/>
            <a:ext cx="83200" cy="101150"/>
          </a:xfrm>
          <a:custGeom>
            <a:rect b="b" l="l" r="r" t="t"/>
            <a:pathLst>
              <a:path extrusionOk="0" h="160496" w="184213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cap="rnd" cmpd="sng" w="10775">
            <a:solidFill>
              <a:schemeClr val="accent1">
                <a:alpha val="80000"/>
              </a:schemeClr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92" name="Google Shape;792;p44"/>
          <p:cNvSpPr/>
          <p:nvPr/>
        </p:nvSpPr>
        <p:spPr>
          <a:xfrm>
            <a:off x="11317120" y="2696006"/>
            <a:ext cx="83200" cy="101150"/>
          </a:xfrm>
          <a:custGeom>
            <a:rect b="b" l="l" r="r" t="t"/>
            <a:pathLst>
              <a:path extrusionOk="0" h="160496" w="184213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cap="rnd" cmpd="sng" w="10775">
            <a:solidFill>
              <a:schemeClr val="accent1">
                <a:alpha val="80000"/>
              </a:schemeClr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93" name="Google Shape;793;p44"/>
          <p:cNvSpPr/>
          <p:nvPr/>
        </p:nvSpPr>
        <p:spPr>
          <a:xfrm>
            <a:off x="10860225" y="2696006"/>
            <a:ext cx="83200" cy="101150"/>
          </a:xfrm>
          <a:custGeom>
            <a:rect b="b" l="l" r="r" t="t"/>
            <a:pathLst>
              <a:path extrusionOk="0" h="160496" w="184213">
                <a:moveTo>
                  <a:pt x="0" y="0"/>
                </a:moveTo>
                <a:lnTo>
                  <a:pt x="184214" y="160496"/>
                </a:lnTo>
              </a:path>
            </a:pathLst>
          </a:custGeom>
          <a:noFill/>
          <a:ln cap="rnd" cmpd="sng" w="10775">
            <a:solidFill>
              <a:schemeClr val="accent1">
                <a:alpha val="80000"/>
              </a:schemeClr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94" name="Google Shape;794;p44"/>
          <p:cNvSpPr/>
          <p:nvPr/>
        </p:nvSpPr>
        <p:spPr>
          <a:xfrm>
            <a:off x="10403331" y="2696006"/>
            <a:ext cx="83200" cy="101150"/>
          </a:xfrm>
          <a:custGeom>
            <a:rect b="b" l="l" r="r" t="t"/>
            <a:pathLst>
              <a:path extrusionOk="0" h="160496" w="184213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cap="rnd" cmpd="sng" w="10775">
            <a:solidFill>
              <a:schemeClr val="accent1">
                <a:alpha val="80000"/>
              </a:schemeClr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95" name="Google Shape;795;p44"/>
          <p:cNvSpPr/>
          <p:nvPr/>
        </p:nvSpPr>
        <p:spPr>
          <a:xfrm>
            <a:off x="9946435" y="2696006"/>
            <a:ext cx="83200" cy="101150"/>
          </a:xfrm>
          <a:custGeom>
            <a:rect b="b" l="l" r="r" t="t"/>
            <a:pathLst>
              <a:path extrusionOk="0" h="160496" w="184213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cap="rnd" cmpd="sng" w="10775">
            <a:solidFill>
              <a:schemeClr val="accent1">
                <a:alpha val="80000"/>
              </a:schemeClr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96" name="Google Shape;796;p44"/>
          <p:cNvSpPr txBox="1"/>
          <p:nvPr>
            <p:ph idx="11" type="ftr"/>
          </p:nvPr>
        </p:nvSpPr>
        <p:spPr>
          <a:xfrm>
            <a:off x="617647" y="5109464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0" spcFirstLastPara="1" rIns="0" wrap="square" tIns="609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A5A5A5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7" name="Google Shape;797;p44"/>
          <p:cNvSpPr txBox="1"/>
          <p:nvPr>
            <p:ph idx="1" type="body"/>
          </p:nvPr>
        </p:nvSpPr>
        <p:spPr>
          <a:xfrm>
            <a:off x="617647" y="548680"/>
            <a:ext cx="2610197" cy="1125502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0" spcFirstLastPara="1" rIns="0" wrap="square" tIns="6092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68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 b="1" sz="34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b="1" sz="2700"/>
            </a:lvl2pPr>
            <a:lvl3pPr indent="-2286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3pPr>
            <a:lvl4pPr indent="-228600" lvl="3" marL="182880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b="1" sz="2100"/>
            </a:lvl4pPr>
            <a:lvl5pPr indent="-228600" lvl="4" marL="228600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b="1" sz="2100"/>
            </a:lvl5pPr>
            <a:lvl6pPr indent="-228600" lvl="5" marL="274320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b="1" sz="2100"/>
            </a:lvl6pPr>
            <a:lvl7pPr indent="-228600" lvl="6" marL="320040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b="1" sz="2100"/>
            </a:lvl7pPr>
            <a:lvl8pPr indent="-228600" lvl="7" marL="365760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b="1" sz="2100"/>
            </a:lvl8pPr>
            <a:lvl9pPr indent="-228600" lvl="8" marL="411480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b="1" sz="2100"/>
            </a:lvl9pPr>
          </a:lstStyle>
          <a:p/>
        </p:txBody>
      </p:sp>
      <p:sp>
        <p:nvSpPr>
          <p:cNvPr id="798" name="Google Shape;798;p44"/>
          <p:cNvSpPr txBox="1"/>
          <p:nvPr>
            <p:ph idx="2" type="body"/>
          </p:nvPr>
        </p:nvSpPr>
        <p:spPr>
          <a:xfrm>
            <a:off x="621804" y="1886792"/>
            <a:ext cx="2610197" cy="3846463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0" spcFirstLastPara="1" rIns="0" wrap="square" tIns="60925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Quattrocento Sans"/>
              <a:buNone/>
              <a:defRPr sz="16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attrocento Sans"/>
              <a:buNone/>
              <a:defRPr sz="1400"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228600" lvl="2" marL="1371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Quattrocento Sans"/>
              <a:buNone/>
              <a:defRPr sz="1200"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228600" lvl="3" marL="18288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Quattrocento Sans"/>
              <a:buNone/>
              <a:defRPr sz="1200"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228600" lvl="4" marL="22860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Quattrocento Sans"/>
              <a:buNone/>
              <a:defRPr sz="1200"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361950" lvl="5" marL="274320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6pPr>
            <a:lvl7pPr indent="-361950" lvl="6" marL="320040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7pPr>
            <a:lvl8pPr indent="-361950" lvl="7" marL="365760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8pPr>
            <a:lvl9pPr indent="-361950" lvl="8" marL="411480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9pPr>
          </a:lstStyle>
          <a:p/>
        </p:txBody>
      </p:sp>
      <p:sp>
        <p:nvSpPr>
          <p:cNvPr id="799" name="Google Shape;799;p44"/>
          <p:cNvSpPr txBox="1"/>
          <p:nvPr>
            <p:ph idx="3" type="body"/>
          </p:nvPr>
        </p:nvSpPr>
        <p:spPr>
          <a:xfrm>
            <a:off x="3602935" y="548680"/>
            <a:ext cx="2610197" cy="1125502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0" spcFirstLastPara="1" rIns="0" wrap="square" tIns="6092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68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 b="1" sz="34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b="1" sz="2700"/>
            </a:lvl2pPr>
            <a:lvl3pPr indent="-2286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3pPr>
            <a:lvl4pPr indent="-228600" lvl="3" marL="182880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b="1" sz="2100"/>
            </a:lvl4pPr>
            <a:lvl5pPr indent="-228600" lvl="4" marL="228600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b="1" sz="2100"/>
            </a:lvl5pPr>
            <a:lvl6pPr indent="-228600" lvl="5" marL="274320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b="1" sz="2100"/>
            </a:lvl6pPr>
            <a:lvl7pPr indent="-228600" lvl="6" marL="320040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b="1" sz="2100"/>
            </a:lvl7pPr>
            <a:lvl8pPr indent="-228600" lvl="7" marL="365760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b="1" sz="2100"/>
            </a:lvl8pPr>
            <a:lvl9pPr indent="-228600" lvl="8" marL="411480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b="1" sz="2100"/>
            </a:lvl9pPr>
          </a:lstStyle>
          <a:p/>
        </p:txBody>
      </p:sp>
      <p:sp>
        <p:nvSpPr>
          <p:cNvPr id="800" name="Google Shape;800;p44"/>
          <p:cNvSpPr txBox="1"/>
          <p:nvPr>
            <p:ph idx="4" type="body"/>
          </p:nvPr>
        </p:nvSpPr>
        <p:spPr>
          <a:xfrm>
            <a:off x="3602935" y="1886792"/>
            <a:ext cx="2610197" cy="3846463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0" spcFirstLastPara="1" rIns="0" wrap="square" tIns="60925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Quattrocento Sans"/>
              <a:buNone/>
              <a:defRPr sz="16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attrocento Sans"/>
              <a:buNone/>
              <a:defRPr sz="1400"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228600" lvl="2" marL="1371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Quattrocento Sans"/>
              <a:buNone/>
              <a:defRPr sz="1200"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228600" lvl="3" marL="18288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Quattrocento Sans"/>
              <a:buNone/>
              <a:defRPr sz="1200"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228600" lvl="4" marL="22860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Quattrocento Sans"/>
              <a:buNone/>
              <a:defRPr sz="1200"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361950" lvl="5" marL="274320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6pPr>
            <a:lvl7pPr indent="-361950" lvl="6" marL="320040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7pPr>
            <a:lvl8pPr indent="-361950" lvl="7" marL="365760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8pPr>
            <a:lvl9pPr indent="-361950" lvl="8" marL="411480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9pPr>
          </a:lstStyle>
          <a:p/>
        </p:txBody>
      </p:sp>
      <p:sp>
        <p:nvSpPr>
          <p:cNvPr id="801" name="Google Shape;801;p44"/>
          <p:cNvSpPr txBox="1"/>
          <p:nvPr>
            <p:ph idx="5" type="body"/>
          </p:nvPr>
        </p:nvSpPr>
        <p:spPr>
          <a:xfrm>
            <a:off x="6580956" y="548680"/>
            <a:ext cx="2610197" cy="1125502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0" spcFirstLastPara="1" rIns="0" wrap="square" tIns="6092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68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 b="1" sz="34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b="1" sz="2700"/>
            </a:lvl2pPr>
            <a:lvl3pPr indent="-2286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3pPr>
            <a:lvl4pPr indent="-228600" lvl="3" marL="182880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b="1" sz="2100"/>
            </a:lvl4pPr>
            <a:lvl5pPr indent="-228600" lvl="4" marL="228600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b="1" sz="2100"/>
            </a:lvl5pPr>
            <a:lvl6pPr indent="-228600" lvl="5" marL="274320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b="1" sz="2100"/>
            </a:lvl6pPr>
            <a:lvl7pPr indent="-228600" lvl="6" marL="320040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b="1" sz="2100"/>
            </a:lvl7pPr>
            <a:lvl8pPr indent="-228600" lvl="7" marL="365760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b="1" sz="2100"/>
            </a:lvl8pPr>
            <a:lvl9pPr indent="-228600" lvl="8" marL="411480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b="1" sz="2100"/>
            </a:lvl9pPr>
          </a:lstStyle>
          <a:p/>
        </p:txBody>
      </p:sp>
      <p:sp>
        <p:nvSpPr>
          <p:cNvPr id="802" name="Google Shape;802;p44"/>
          <p:cNvSpPr txBox="1"/>
          <p:nvPr>
            <p:ph idx="6" type="body"/>
          </p:nvPr>
        </p:nvSpPr>
        <p:spPr>
          <a:xfrm>
            <a:off x="6580956" y="1886792"/>
            <a:ext cx="2610197" cy="3846463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0" spcFirstLastPara="1" rIns="0" wrap="square" tIns="60925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Quattrocento Sans"/>
              <a:buNone/>
              <a:defRPr sz="16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attrocento Sans"/>
              <a:buNone/>
              <a:defRPr sz="1400"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228600" lvl="2" marL="1371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Quattrocento Sans"/>
              <a:buNone/>
              <a:defRPr sz="1200"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228600" lvl="3" marL="18288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Quattrocento Sans"/>
              <a:buNone/>
              <a:defRPr sz="1200"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228600" lvl="4" marL="22860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Quattrocento Sans"/>
              <a:buNone/>
              <a:defRPr sz="1200"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361950" lvl="5" marL="274320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6pPr>
            <a:lvl7pPr indent="-361950" lvl="6" marL="320040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7pPr>
            <a:lvl8pPr indent="-361950" lvl="7" marL="365760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8pPr>
            <a:lvl9pPr indent="-361950" lvl="8" marL="411480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9pPr>
          </a:lstStyle>
          <a:p/>
        </p:txBody>
      </p:sp>
      <p:sp>
        <p:nvSpPr>
          <p:cNvPr id="803" name="Google Shape;803;p44"/>
          <p:cNvSpPr txBox="1"/>
          <p:nvPr>
            <p:ph idx="12" type="sldNum"/>
          </p:nvPr>
        </p:nvSpPr>
        <p:spPr>
          <a:xfrm>
            <a:off x="8700222" y="6165304"/>
            <a:ext cx="754117" cy="423564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0" spcFirstLastPara="1" rIns="0" wrap="square" tIns="60925">
            <a:noAutofit/>
          </a:bodyPr>
          <a:lstStyle>
            <a:lvl1pPr indent="0" lvl="0" marL="0" algn="r">
              <a:spcBef>
                <a:spcPts val="0"/>
              </a:spcBef>
              <a:buNone/>
              <a:defRPr b="1" sz="4400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algn="r">
              <a:spcBef>
                <a:spcPts val="0"/>
              </a:spcBef>
              <a:buNone/>
              <a:defRPr b="1" sz="4400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algn="r">
              <a:spcBef>
                <a:spcPts val="0"/>
              </a:spcBef>
              <a:buNone/>
              <a:defRPr b="1" sz="4400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algn="r">
              <a:spcBef>
                <a:spcPts val="0"/>
              </a:spcBef>
              <a:buNone/>
              <a:defRPr b="1" sz="4400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algn="r">
              <a:spcBef>
                <a:spcPts val="0"/>
              </a:spcBef>
              <a:buNone/>
              <a:defRPr b="1" sz="4400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algn="r">
              <a:spcBef>
                <a:spcPts val="0"/>
              </a:spcBef>
              <a:buNone/>
              <a:defRPr b="1" sz="4400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algn="r">
              <a:spcBef>
                <a:spcPts val="0"/>
              </a:spcBef>
              <a:buNone/>
              <a:defRPr b="1" sz="4400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algn="r">
              <a:spcBef>
                <a:spcPts val="0"/>
              </a:spcBef>
              <a:buNone/>
              <a:defRPr b="1" sz="4400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algn="r">
              <a:spcBef>
                <a:spcPts val="0"/>
              </a:spcBef>
              <a:buNone/>
              <a:defRPr b="1" sz="4400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04" name="Google Shape;804;p44"/>
          <p:cNvSpPr txBox="1"/>
          <p:nvPr/>
        </p:nvSpPr>
        <p:spPr>
          <a:xfrm>
            <a:off x="97778" y="5650789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0" spcFirstLastPara="1" rIns="0" wrap="square" tIns="609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www.anubhavtrainings.com</a:t>
            </a:r>
            <a:endParaRPr b="1" sz="16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hank You Slide">
  <p:cSld name="1_Thank You Slide">
    <p:spTree>
      <p:nvGrpSpPr>
        <p:cNvPr id="805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p45"/>
          <p:cNvSpPr txBox="1"/>
          <p:nvPr>
            <p:ph idx="11" type="ftr"/>
          </p:nvPr>
        </p:nvSpPr>
        <p:spPr>
          <a:xfrm rot="-5400000">
            <a:off x="9776629" y="3246438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0" spcFirstLastPara="1" rIns="0" wrap="square" tIns="609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7" name="Google Shape;807;p45"/>
          <p:cNvSpPr txBox="1"/>
          <p:nvPr>
            <p:ph idx="12" type="sldNum"/>
          </p:nvPr>
        </p:nvSpPr>
        <p:spPr>
          <a:xfrm>
            <a:off x="11134972" y="6173788"/>
            <a:ext cx="754117" cy="423564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0" spcFirstLastPara="1" rIns="0" wrap="square" tIns="60925">
            <a:noAutofit/>
          </a:bodyPr>
          <a:lstStyle>
            <a:lvl1pPr indent="0" lvl="0" marL="0" algn="r">
              <a:spcBef>
                <a:spcPts val="0"/>
              </a:spcBef>
              <a:buNone/>
              <a:defRPr b="1" sz="4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algn="r">
              <a:spcBef>
                <a:spcPts val="0"/>
              </a:spcBef>
              <a:buNone/>
              <a:defRPr b="1" sz="4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algn="r">
              <a:spcBef>
                <a:spcPts val="0"/>
              </a:spcBef>
              <a:buNone/>
              <a:defRPr b="1" sz="4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algn="r">
              <a:spcBef>
                <a:spcPts val="0"/>
              </a:spcBef>
              <a:buNone/>
              <a:defRPr b="1" sz="4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algn="r">
              <a:spcBef>
                <a:spcPts val="0"/>
              </a:spcBef>
              <a:buNone/>
              <a:defRPr b="1" sz="4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algn="r">
              <a:spcBef>
                <a:spcPts val="0"/>
              </a:spcBef>
              <a:buNone/>
              <a:defRPr b="1" sz="4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algn="r">
              <a:spcBef>
                <a:spcPts val="0"/>
              </a:spcBef>
              <a:buNone/>
              <a:defRPr b="1" sz="4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algn="r">
              <a:spcBef>
                <a:spcPts val="0"/>
              </a:spcBef>
              <a:buNone/>
              <a:defRPr b="1" sz="4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algn="r">
              <a:spcBef>
                <a:spcPts val="0"/>
              </a:spcBef>
              <a:buNone/>
              <a:defRPr b="1" sz="4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08" name="Google Shape;808;p45"/>
          <p:cNvSpPr/>
          <p:nvPr/>
        </p:nvSpPr>
        <p:spPr>
          <a:xfrm>
            <a:off x="-4937" y="0"/>
            <a:ext cx="12193762" cy="260648"/>
          </a:xfrm>
          <a:prstGeom prst="rect">
            <a:avLst/>
          </a:prstGeom>
          <a:solidFill>
            <a:srgbClr val="002060"/>
          </a:solidFill>
          <a:ln cap="flat" cmpd="sng" w="25400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809" name="Google Shape;809;p45"/>
          <p:cNvSpPr txBox="1"/>
          <p:nvPr/>
        </p:nvSpPr>
        <p:spPr>
          <a:xfrm>
            <a:off x="92398" y="5753043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0" spcFirstLastPara="1" rIns="0" wrap="square" tIns="609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www.anubhavtrainings.com</a:t>
            </a:r>
            <a:endParaRPr b="1" sz="16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Agenda"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1" name="Google Shape;811;p46"/>
          <p:cNvGrpSpPr/>
          <p:nvPr/>
        </p:nvGrpSpPr>
        <p:grpSpPr>
          <a:xfrm rot="-5400000">
            <a:off x="1321195" y="1420550"/>
            <a:ext cx="4117369" cy="6668280"/>
            <a:chOff x="117748" y="1"/>
            <a:chExt cx="3527025" cy="6668280"/>
          </a:xfrm>
        </p:grpSpPr>
        <p:sp>
          <p:nvSpPr>
            <p:cNvPr id="812" name="Google Shape;812;p46"/>
            <p:cNvSpPr/>
            <p:nvPr/>
          </p:nvSpPr>
          <p:spPr>
            <a:xfrm rot="5400000">
              <a:off x="2986479" y="4075771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13" name="Google Shape;813;p46"/>
            <p:cNvSpPr/>
            <p:nvPr/>
          </p:nvSpPr>
          <p:spPr>
            <a:xfrm rot="5400000">
              <a:off x="2986479" y="4532666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14" name="Google Shape;814;p46"/>
            <p:cNvSpPr/>
            <p:nvPr/>
          </p:nvSpPr>
          <p:spPr>
            <a:xfrm rot="5400000">
              <a:off x="2986479" y="4989560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15" name="Google Shape;815;p46"/>
            <p:cNvSpPr/>
            <p:nvPr/>
          </p:nvSpPr>
          <p:spPr>
            <a:xfrm rot="5400000">
              <a:off x="2986479" y="5446455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16" name="Google Shape;816;p46"/>
            <p:cNvSpPr/>
            <p:nvPr/>
          </p:nvSpPr>
          <p:spPr>
            <a:xfrm rot="5400000">
              <a:off x="2986479" y="5903350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17" name="Google Shape;817;p46"/>
            <p:cNvSpPr/>
            <p:nvPr/>
          </p:nvSpPr>
          <p:spPr>
            <a:xfrm rot="5400000">
              <a:off x="2986459" y="6360275"/>
              <a:ext cx="83240" cy="86647"/>
            </a:xfrm>
            <a:custGeom>
              <a:rect b="b" l="l" r="r" t="t"/>
              <a:pathLst>
                <a:path extrusionOk="0" h="160496" w="184308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18" name="Google Shape;818;p46"/>
            <p:cNvSpPr/>
            <p:nvPr/>
          </p:nvSpPr>
          <p:spPr>
            <a:xfrm rot="5400000">
              <a:off x="2795355" y="6583357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19" name="Google Shape;819;p46"/>
            <p:cNvSpPr/>
            <p:nvPr/>
          </p:nvSpPr>
          <p:spPr>
            <a:xfrm rot="5400000">
              <a:off x="2795355" y="6126462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20" name="Google Shape;820;p46"/>
            <p:cNvSpPr/>
            <p:nvPr/>
          </p:nvSpPr>
          <p:spPr>
            <a:xfrm rot="5400000">
              <a:off x="2795355" y="5669568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21" name="Google Shape;821;p46"/>
            <p:cNvSpPr/>
            <p:nvPr/>
          </p:nvSpPr>
          <p:spPr>
            <a:xfrm rot="5400000">
              <a:off x="2795355" y="521267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22" name="Google Shape;822;p46"/>
            <p:cNvSpPr/>
            <p:nvPr/>
          </p:nvSpPr>
          <p:spPr>
            <a:xfrm rot="5400000">
              <a:off x="2795355" y="475577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23" name="Google Shape;823;p46"/>
            <p:cNvSpPr/>
            <p:nvPr/>
          </p:nvSpPr>
          <p:spPr>
            <a:xfrm rot="5400000">
              <a:off x="2795355" y="429888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24" name="Google Shape;824;p46"/>
            <p:cNvSpPr/>
            <p:nvPr/>
          </p:nvSpPr>
          <p:spPr>
            <a:xfrm rot="5400000">
              <a:off x="2604232" y="4075771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25" name="Google Shape;825;p46"/>
            <p:cNvSpPr/>
            <p:nvPr/>
          </p:nvSpPr>
          <p:spPr>
            <a:xfrm rot="5400000">
              <a:off x="2604232" y="4532666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26" name="Google Shape;826;p46"/>
            <p:cNvSpPr/>
            <p:nvPr/>
          </p:nvSpPr>
          <p:spPr>
            <a:xfrm rot="5400000">
              <a:off x="2604232" y="4989560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27" name="Google Shape;827;p46"/>
            <p:cNvSpPr/>
            <p:nvPr/>
          </p:nvSpPr>
          <p:spPr>
            <a:xfrm rot="5400000">
              <a:off x="2604232" y="5446455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28" name="Google Shape;828;p46"/>
            <p:cNvSpPr/>
            <p:nvPr/>
          </p:nvSpPr>
          <p:spPr>
            <a:xfrm rot="5400000">
              <a:off x="2604232" y="5903350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29" name="Google Shape;829;p46"/>
            <p:cNvSpPr/>
            <p:nvPr/>
          </p:nvSpPr>
          <p:spPr>
            <a:xfrm rot="5400000">
              <a:off x="2604212" y="6360275"/>
              <a:ext cx="83240" cy="86647"/>
            </a:xfrm>
            <a:custGeom>
              <a:rect b="b" l="l" r="r" t="t"/>
              <a:pathLst>
                <a:path extrusionOk="0" h="160496" w="184308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30" name="Google Shape;830;p46"/>
            <p:cNvSpPr/>
            <p:nvPr/>
          </p:nvSpPr>
          <p:spPr>
            <a:xfrm rot="5400000">
              <a:off x="2413109" y="6583357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31" name="Google Shape;831;p46"/>
            <p:cNvSpPr/>
            <p:nvPr/>
          </p:nvSpPr>
          <p:spPr>
            <a:xfrm rot="5400000">
              <a:off x="2413109" y="6126462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32" name="Google Shape;832;p46"/>
            <p:cNvSpPr/>
            <p:nvPr/>
          </p:nvSpPr>
          <p:spPr>
            <a:xfrm rot="5400000">
              <a:off x="2413109" y="5669568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33" name="Google Shape;833;p46"/>
            <p:cNvSpPr/>
            <p:nvPr/>
          </p:nvSpPr>
          <p:spPr>
            <a:xfrm rot="5400000">
              <a:off x="2413109" y="521267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34" name="Google Shape;834;p46"/>
            <p:cNvSpPr/>
            <p:nvPr/>
          </p:nvSpPr>
          <p:spPr>
            <a:xfrm rot="5400000">
              <a:off x="2413109" y="475577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35" name="Google Shape;835;p46"/>
            <p:cNvSpPr/>
            <p:nvPr/>
          </p:nvSpPr>
          <p:spPr>
            <a:xfrm rot="5400000">
              <a:off x="2413109" y="429888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36" name="Google Shape;836;p46"/>
            <p:cNvSpPr/>
            <p:nvPr/>
          </p:nvSpPr>
          <p:spPr>
            <a:xfrm rot="5400000">
              <a:off x="2221985" y="4075771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37" name="Google Shape;837;p46"/>
            <p:cNvSpPr/>
            <p:nvPr/>
          </p:nvSpPr>
          <p:spPr>
            <a:xfrm rot="5400000">
              <a:off x="2221985" y="4532666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38" name="Google Shape;838;p46"/>
            <p:cNvSpPr/>
            <p:nvPr/>
          </p:nvSpPr>
          <p:spPr>
            <a:xfrm rot="5400000">
              <a:off x="2221985" y="4989560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39" name="Google Shape;839;p46"/>
            <p:cNvSpPr/>
            <p:nvPr/>
          </p:nvSpPr>
          <p:spPr>
            <a:xfrm rot="5400000">
              <a:off x="2221985" y="5446455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40" name="Google Shape;840;p46"/>
            <p:cNvSpPr/>
            <p:nvPr/>
          </p:nvSpPr>
          <p:spPr>
            <a:xfrm rot="5400000">
              <a:off x="2221985" y="5903350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41" name="Google Shape;841;p46"/>
            <p:cNvSpPr/>
            <p:nvPr/>
          </p:nvSpPr>
          <p:spPr>
            <a:xfrm rot="5400000">
              <a:off x="2221965" y="6360275"/>
              <a:ext cx="83240" cy="86647"/>
            </a:xfrm>
            <a:custGeom>
              <a:rect b="b" l="l" r="r" t="t"/>
              <a:pathLst>
                <a:path extrusionOk="0" h="160496" w="184308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42" name="Google Shape;842;p46"/>
            <p:cNvSpPr/>
            <p:nvPr/>
          </p:nvSpPr>
          <p:spPr>
            <a:xfrm rot="5400000">
              <a:off x="2030862" y="6583357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43" name="Google Shape;843;p46"/>
            <p:cNvSpPr/>
            <p:nvPr/>
          </p:nvSpPr>
          <p:spPr>
            <a:xfrm rot="5400000">
              <a:off x="2030862" y="6126462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44" name="Google Shape;844;p46"/>
            <p:cNvSpPr/>
            <p:nvPr/>
          </p:nvSpPr>
          <p:spPr>
            <a:xfrm rot="5400000">
              <a:off x="2030862" y="5669568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45" name="Google Shape;845;p46"/>
            <p:cNvSpPr/>
            <p:nvPr/>
          </p:nvSpPr>
          <p:spPr>
            <a:xfrm rot="5400000">
              <a:off x="2030862" y="521267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46" name="Google Shape;846;p46"/>
            <p:cNvSpPr/>
            <p:nvPr/>
          </p:nvSpPr>
          <p:spPr>
            <a:xfrm rot="5400000">
              <a:off x="2030862" y="475577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47" name="Google Shape;847;p46"/>
            <p:cNvSpPr/>
            <p:nvPr/>
          </p:nvSpPr>
          <p:spPr>
            <a:xfrm rot="5400000">
              <a:off x="2030862" y="429888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48" name="Google Shape;848;p46"/>
            <p:cNvSpPr/>
            <p:nvPr/>
          </p:nvSpPr>
          <p:spPr>
            <a:xfrm rot="5400000">
              <a:off x="1839738" y="4075771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49" name="Google Shape;849;p46"/>
            <p:cNvSpPr/>
            <p:nvPr/>
          </p:nvSpPr>
          <p:spPr>
            <a:xfrm rot="5400000">
              <a:off x="1839738" y="4532666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50" name="Google Shape;850;p46"/>
            <p:cNvSpPr/>
            <p:nvPr/>
          </p:nvSpPr>
          <p:spPr>
            <a:xfrm rot="5400000">
              <a:off x="1839738" y="4989560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51" name="Google Shape;851;p46"/>
            <p:cNvSpPr/>
            <p:nvPr/>
          </p:nvSpPr>
          <p:spPr>
            <a:xfrm rot="5400000">
              <a:off x="1839738" y="5446455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52" name="Google Shape;852;p46"/>
            <p:cNvSpPr/>
            <p:nvPr/>
          </p:nvSpPr>
          <p:spPr>
            <a:xfrm rot="5400000">
              <a:off x="1839738" y="5903350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53" name="Google Shape;853;p46"/>
            <p:cNvSpPr/>
            <p:nvPr/>
          </p:nvSpPr>
          <p:spPr>
            <a:xfrm rot="5400000">
              <a:off x="1839718" y="6360275"/>
              <a:ext cx="83240" cy="86647"/>
            </a:xfrm>
            <a:custGeom>
              <a:rect b="b" l="l" r="r" t="t"/>
              <a:pathLst>
                <a:path extrusionOk="0" h="160496" w="184308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54" name="Google Shape;854;p46"/>
            <p:cNvSpPr/>
            <p:nvPr/>
          </p:nvSpPr>
          <p:spPr>
            <a:xfrm rot="5400000">
              <a:off x="1648615" y="6583357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55" name="Google Shape;855;p46"/>
            <p:cNvSpPr/>
            <p:nvPr/>
          </p:nvSpPr>
          <p:spPr>
            <a:xfrm rot="5400000">
              <a:off x="1648615" y="6126462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56" name="Google Shape;856;p46"/>
            <p:cNvSpPr/>
            <p:nvPr/>
          </p:nvSpPr>
          <p:spPr>
            <a:xfrm rot="5400000">
              <a:off x="1648615" y="5669568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57" name="Google Shape;857;p46"/>
            <p:cNvSpPr/>
            <p:nvPr/>
          </p:nvSpPr>
          <p:spPr>
            <a:xfrm rot="5400000">
              <a:off x="1648615" y="521267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58" name="Google Shape;858;p46"/>
            <p:cNvSpPr/>
            <p:nvPr/>
          </p:nvSpPr>
          <p:spPr>
            <a:xfrm rot="5400000">
              <a:off x="1648615" y="475577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59" name="Google Shape;859;p46"/>
            <p:cNvSpPr/>
            <p:nvPr/>
          </p:nvSpPr>
          <p:spPr>
            <a:xfrm rot="5400000">
              <a:off x="1648615" y="429888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60" name="Google Shape;860;p46"/>
            <p:cNvSpPr/>
            <p:nvPr/>
          </p:nvSpPr>
          <p:spPr>
            <a:xfrm rot="5400000">
              <a:off x="1457492" y="4075771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61" name="Google Shape;861;p46"/>
            <p:cNvSpPr/>
            <p:nvPr/>
          </p:nvSpPr>
          <p:spPr>
            <a:xfrm rot="5400000">
              <a:off x="1457492" y="4532666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62" name="Google Shape;862;p46"/>
            <p:cNvSpPr/>
            <p:nvPr/>
          </p:nvSpPr>
          <p:spPr>
            <a:xfrm rot="5400000">
              <a:off x="1457492" y="4989560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63" name="Google Shape;863;p46"/>
            <p:cNvSpPr/>
            <p:nvPr/>
          </p:nvSpPr>
          <p:spPr>
            <a:xfrm rot="5400000">
              <a:off x="1457492" y="5446455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64" name="Google Shape;864;p46"/>
            <p:cNvSpPr/>
            <p:nvPr/>
          </p:nvSpPr>
          <p:spPr>
            <a:xfrm rot="5400000">
              <a:off x="1457492" y="5903350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65" name="Google Shape;865;p46"/>
            <p:cNvSpPr/>
            <p:nvPr/>
          </p:nvSpPr>
          <p:spPr>
            <a:xfrm rot="5400000">
              <a:off x="1457472" y="6360275"/>
              <a:ext cx="83240" cy="86647"/>
            </a:xfrm>
            <a:custGeom>
              <a:rect b="b" l="l" r="r" t="t"/>
              <a:pathLst>
                <a:path extrusionOk="0" h="160496" w="184308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66" name="Google Shape;866;p46"/>
            <p:cNvSpPr/>
            <p:nvPr/>
          </p:nvSpPr>
          <p:spPr>
            <a:xfrm rot="5400000">
              <a:off x="1266329" y="6583331"/>
              <a:ext cx="83200" cy="86699"/>
            </a:xfrm>
            <a:custGeom>
              <a:rect b="b" l="l" r="r" t="t"/>
              <a:pathLst>
                <a:path extrusionOk="0" h="160591" w="184213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67" name="Google Shape;867;p46"/>
            <p:cNvSpPr/>
            <p:nvPr/>
          </p:nvSpPr>
          <p:spPr>
            <a:xfrm rot="5400000">
              <a:off x="1266329" y="6126436"/>
              <a:ext cx="83200" cy="86699"/>
            </a:xfrm>
            <a:custGeom>
              <a:rect b="b" l="l" r="r" t="t"/>
              <a:pathLst>
                <a:path extrusionOk="0" h="160591" w="184213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68" name="Google Shape;868;p46"/>
            <p:cNvSpPr/>
            <p:nvPr/>
          </p:nvSpPr>
          <p:spPr>
            <a:xfrm rot="5400000">
              <a:off x="1266329" y="5669542"/>
              <a:ext cx="83200" cy="86699"/>
            </a:xfrm>
            <a:custGeom>
              <a:rect b="b" l="l" r="r" t="t"/>
              <a:pathLst>
                <a:path extrusionOk="0" h="160591" w="184213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69" name="Google Shape;869;p46"/>
            <p:cNvSpPr/>
            <p:nvPr/>
          </p:nvSpPr>
          <p:spPr>
            <a:xfrm rot="5400000">
              <a:off x="1266329" y="5212647"/>
              <a:ext cx="83200" cy="86699"/>
            </a:xfrm>
            <a:custGeom>
              <a:rect b="b" l="l" r="r" t="t"/>
              <a:pathLst>
                <a:path extrusionOk="0" h="160591" w="184213">
                  <a:moveTo>
                    <a:pt x="0" y="0"/>
                  </a:moveTo>
                  <a:lnTo>
                    <a:pt x="184214" y="160591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70" name="Google Shape;870;p46"/>
            <p:cNvSpPr/>
            <p:nvPr/>
          </p:nvSpPr>
          <p:spPr>
            <a:xfrm rot="5400000">
              <a:off x="1266329" y="4755753"/>
              <a:ext cx="83200" cy="86699"/>
            </a:xfrm>
            <a:custGeom>
              <a:rect b="b" l="l" r="r" t="t"/>
              <a:pathLst>
                <a:path extrusionOk="0" h="160591" w="184213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71" name="Google Shape;871;p46"/>
            <p:cNvSpPr/>
            <p:nvPr/>
          </p:nvSpPr>
          <p:spPr>
            <a:xfrm rot="5400000">
              <a:off x="1266329" y="4298857"/>
              <a:ext cx="83200" cy="86699"/>
            </a:xfrm>
            <a:custGeom>
              <a:rect b="b" l="l" r="r" t="t"/>
              <a:pathLst>
                <a:path extrusionOk="0" h="160591" w="184213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72" name="Google Shape;872;p46"/>
            <p:cNvSpPr/>
            <p:nvPr/>
          </p:nvSpPr>
          <p:spPr>
            <a:xfrm rot="5400000">
              <a:off x="1075169" y="4075771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73" name="Google Shape;873;p46"/>
            <p:cNvSpPr/>
            <p:nvPr/>
          </p:nvSpPr>
          <p:spPr>
            <a:xfrm rot="5400000">
              <a:off x="1075169" y="4532666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74" name="Google Shape;874;p46"/>
            <p:cNvSpPr/>
            <p:nvPr/>
          </p:nvSpPr>
          <p:spPr>
            <a:xfrm rot="5400000">
              <a:off x="1075169" y="4989560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75" name="Google Shape;875;p46"/>
            <p:cNvSpPr/>
            <p:nvPr/>
          </p:nvSpPr>
          <p:spPr>
            <a:xfrm rot="5400000">
              <a:off x="1075169" y="5446455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76" name="Google Shape;876;p46"/>
            <p:cNvSpPr/>
            <p:nvPr/>
          </p:nvSpPr>
          <p:spPr>
            <a:xfrm rot="5400000">
              <a:off x="1075169" y="5903350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77" name="Google Shape;877;p46"/>
            <p:cNvSpPr/>
            <p:nvPr/>
          </p:nvSpPr>
          <p:spPr>
            <a:xfrm rot="5400000">
              <a:off x="1075149" y="6360275"/>
              <a:ext cx="83240" cy="86647"/>
            </a:xfrm>
            <a:custGeom>
              <a:rect b="b" l="l" r="r" t="t"/>
              <a:pathLst>
                <a:path extrusionOk="0" h="160496" w="184308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78" name="Google Shape;878;p46"/>
            <p:cNvSpPr/>
            <p:nvPr/>
          </p:nvSpPr>
          <p:spPr>
            <a:xfrm rot="5400000">
              <a:off x="884046" y="6583357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79" name="Google Shape;879;p46"/>
            <p:cNvSpPr/>
            <p:nvPr/>
          </p:nvSpPr>
          <p:spPr>
            <a:xfrm rot="5400000">
              <a:off x="884046" y="6126462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80" name="Google Shape;880;p46"/>
            <p:cNvSpPr/>
            <p:nvPr/>
          </p:nvSpPr>
          <p:spPr>
            <a:xfrm rot="5400000">
              <a:off x="884046" y="5669568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81" name="Google Shape;881;p46"/>
            <p:cNvSpPr/>
            <p:nvPr/>
          </p:nvSpPr>
          <p:spPr>
            <a:xfrm rot="5400000">
              <a:off x="884046" y="521267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82" name="Google Shape;882;p46"/>
            <p:cNvSpPr/>
            <p:nvPr/>
          </p:nvSpPr>
          <p:spPr>
            <a:xfrm rot="5400000">
              <a:off x="884046" y="475577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83" name="Google Shape;883;p46"/>
            <p:cNvSpPr/>
            <p:nvPr/>
          </p:nvSpPr>
          <p:spPr>
            <a:xfrm rot="5400000">
              <a:off x="884046" y="429888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84" name="Google Shape;884;p46"/>
            <p:cNvSpPr/>
            <p:nvPr/>
          </p:nvSpPr>
          <p:spPr>
            <a:xfrm rot="5400000">
              <a:off x="692922" y="4075771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85" name="Google Shape;885;p46"/>
            <p:cNvSpPr/>
            <p:nvPr/>
          </p:nvSpPr>
          <p:spPr>
            <a:xfrm rot="5400000">
              <a:off x="692922" y="4532666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86" name="Google Shape;886;p46"/>
            <p:cNvSpPr/>
            <p:nvPr/>
          </p:nvSpPr>
          <p:spPr>
            <a:xfrm rot="5400000">
              <a:off x="692922" y="4989560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87" name="Google Shape;887;p46"/>
            <p:cNvSpPr/>
            <p:nvPr/>
          </p:nvSpPr>
          <p:spPr>
            <a:xfrm rot="5400000">
              <a:off x="692922" y="5446455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88" name="Google Shape;888;p46"/>
            <p:cNvSpPr/>
            <p:nvPr/>
          </p:nvSpPr>
          <p:spPr>
            <a:xfrm rot="5400000">
              <a:off x="692922" y="5903350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89" name="Google Shape;889;p46"/>
            <p:cNvSpPr/>
            <p:nvPr/>
          </p:nvSpPr>
          <p:spPr>
            <a:xfrm rot="5400000">
              <a:off x="692902" y="6360275"/>
              <a:ext cx="83240" cy="86647"/>
            </a:xfrm>
            <a:custGeom>
              <a:rect b="b" l="l" r="r" t="t"/>
              <a:pathLst>
                <a:path extrusionOk="0" h="160496" w="184308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90" name="Google Shape;890;p46"/>
            <p:cNvSpPr/>
            <p:nvPr/>
          </p:nvSpPr>
          <p:spPr>
            <a:xfrm rot="5400000">
              <a:off x="501799" y="6583357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91" name="Google Shape;891;p46"/>
            <p:cNvSpPr/>
            <p:nvPr/>
          </p:nvSpPr>
          <p:spPr>
            <a:xfrm rot="5400000">
              <a:off x="501799" y="6126462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92" name="Google Shape;892;p46"/>
            <p:cNvSpPr/>
            <p:nvPr/>
          </p:nvSpPr>
          <p:spPr>
            <a:xfrm rot="5400000">
              <a:off x="501799" y="5669568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93" name="Google Shape;893;p46"/>
            <p:cNvSpPr/>
            <p:nvPr/>
          </p:nvSpPr>
          <p:spPr>
            <a:xfrm rot="5400000">
              <a:off x="501799" y="521267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94" name="Google Shape;894;p46"/>
            <p:cNvSpPr/>
            <p:nvPr/>
          </p:nvSpPr>
          <p:spPr>
            <a:xfrm rot="5400000">
              <a:off x="501799" y="475577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95" name="Google Shape;895;p46"/>
            <p:cNvSpPr/>
            <p:nvPr/>
          </p:nvSpPr>
          <p:spPr>
            <a:xfrm rot="5400000">
              <a:off x="501799" y="429888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96" name="Google Shape;896;p46"/>
            <p:cNvSpPr/>
            <p:nvPr/>
          </p:nvSpPr>
          <p:spPr>
            <a:xfrm rot="5400000">
              <a:off x="310637" y="4075745"/>
              <a:ext cx="83200" cy="86699"/>
            </a:xfrm>
            <a:custGeom>
              <a:rect b="b" l="l" r="r" t="t"/>
              <a:pathLst>
                <a:path extrusionOk="0" h="160591" w="184213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97" name="Google Shape;897;p46"/>
            <p:cNvSpPr/>
            <p:nvPr/>
          </p:nvSpPr>
          <p:spPr>
            <a:xfrm rot="5400000">
              <a:off x="310637" y="4532640"/>
              <a:ext cx="83200" cy="86699"/>
            </a:xfrm>
            <a:custGeom>
              <a:rect b="b" l="l" r="r" t="t"/>
              <a:pathLst>
                <a:path extrusionOk="0" h="160591" w="184213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98" name="Google Shape;898;p46"/>
            <p:cNvSpPr/>
            <p:nvPr/>
          </p:nvSpPr>
          <p:spPr>
            <a:xfrm rot="5400000">
              <a:off x="310637" y="4989534"/>
              <a:ext cx="83200" cy="86699"/>
            </a:xfrm>
            <a:custGeom>
              <a:rect b="b" l="l" r="r" t="t"/>
              <a:pathLst>
                <a:path extrusionOk="0" h="160591" w="184213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99" name="Google Shape;899;p46"/>
            <p:cNvSpPr/>
            <p:nvPr/>
          </p:nvSpPr>
          <p:spPr>
            <a:xfrm rot="5400000">
              <a:off x="310637" y="5446429"/>
              <a:ext cx="83200" cy="86699"/>
            </a:xfrm>
            <a:custGeom>
              <a:rect b="b" l="l" r="r" t="t"/>
              <a:pathLst>
                <a:path extrusionOk="0" h="160591" w="184213">
                  <a:moveTo>
                    <a:pt x="184213" y="0"/>
                  </a:moveTo>
                  <a:lnTo>
                    <a:pt x="0" y="160592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00" name="Google Shape;900;p46"/>
            <p:cNvSpPr/>
            <p:nvPr/>
          </p:nvSpPr>
          <p:spPr>
            <a:xfrm rot="5400000">
              <a:off x="310637" y="5903324"/>
              <a:ext cx="83200" cy="86699"/>
            </a:xfrm>
            <a:custGeom>
              <a:rect b="b" l="l" r="r" t="t"/>
              <a:pathLst>
                <a:path extrusionOk="0" h="160591" w="184213">
                  <a:moveTo>
                    <a:pt x="184213" y="0"/>
                  </a:moveTo>
                  <a:lnTo>
                    <a:pt x="0" y="160592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01" name="Google Shape;901;p46"/>
            <p:cNvSpPr/>
            <p:nvPr/>
          </p:nvSpPr>
          <p:spPr>
            <a:xfrm rot="5400000">
              <a:off x="310616" y="6360249"/>
              <a:ext cx="83242" cy="86699"/>
            </a:xfrm>
            <a:custGeom>
              <a:rect b="b" l="l" r="r" t="t"/>
              <a:pathLst>
                <a:path extrusionOk="0" h="160591" w="184308">
                  <a:moveTo>
                    <a:pt x="184309" y="0"/>
                  </a:moveTo>
                  <a:lnTo>
                    <a:pt x="0" y="160592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02" name="Google Shape;902;p46"/>
            <p:cNvSpPr/>
            <p:nvPr/>
          </p:nvSpPr>
          <p:spPr>
            <a:xfrm rot="5400000">
              <a:off x="119471" y="6583357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635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03" name="Google Shape;903;p46"/>
            <p:cNvSpPr/>
            <p:nvPr/>
          </p:nvSpPr>
          <p:spPr>
            <a:xfrm rot="5400000">
              <a:off x="119471" y="6126462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635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04" name="Google Shape;904;p46"/>
            <p:cNvSpPr/>
            <p:nvPr/>
          </p:nvSpPr>
          <p:spPr>
            <a:xfrm rot="5400000">
              <a:off x="119471" y="5669568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635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05" name="Google Shape;905;p46"/>
            <p:cNvSpPr/>
            <p:nvPr/>
          </p:nvSpPr>
          <p:spPr>
            <a:xfrm rot="5400000">
              <a:off x="119471" y="521267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cap="rnd" cmpd="sng" w="635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06" name="Google Shape;906;p46"/>
            <p:cNvSpPr/>
            <p:nvPr/>
          </p:nvSpPr>
          <p:spPr>
            <a:xfrm rot="5400000">
              <a:off x="119471" y="475577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635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07" name="Google Shape;907;p46"/>
            <p:cNvSpPr/>
            <p:nvPr/>
          </p:nvSpPr>
          <p:spPr>
            <a:xfrm rot="5400000">
              <a:off x="119471" y="429888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635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08" name="Google Shape;908;p46"/>
            <p:cNvSpPr/>
            <p:nvPr/>
          </p:nvSpPr>
          <p:spPr>
            <a:xfrm rot="5400000">
              <a:off x="3368726" y="4075771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1425">
              <a:solidFill>
                <a:schemeClr val="accent1">
                  <a:alpha val="89803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09" name="Google Shape;909;p46"/>
            <p:cNvSpPr/>
            <p:nvPr/>
          </p:nvSpPr>
          <p:spPr>
            <a:xfrm rot="5400000">
              <a:off x="3368726" y="4532666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1425">
              <a:solidFill>
                <a:schemeClr val="accent1">
                  <a:alpha val="89803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10" name="Google Shape;910;p46"/>
            <p:cNvSpPr/>
            <p:nvPr/>
          </p:nvSpPr>
          <p:spPr>
            <a:xfrm rot="5400000">
              <a:off x="3368726" y="4989560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1425">
              <a:solidFill>
                <a:schemeClr val="accent1">
                  <a:alpha val="89803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11" name="Google Shape;911;p46"/>
            <p:cNvSpPr/>
            <p:nvPr/>
          </p:nvSpPr>
          <p:spPr>
            <a:xfrm rot="5400000">
              <a:off x="3368726" y="5446455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1425">
              <a:solidFill>
                <a:schemeClr val="accent1">
                  <a:alpha val="89803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12" name="Google Shape;912;p46"/>
            <p:cNvSpPr/>
            <p:nvPr/>
          </p:nvSpPr>
          <p:spPr>
            <a:xfrm rot="5400000">
              <a:off x="3368726" y="5903350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1425">
              <a:solidFill>
                <a:schemeClr val="accent1">
                  <a:alpha val="89803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13" name="Google Shape;913;p46"/>
            <p:cNvSpPr/>
            <p:nvPr/>
          </p:nvSpPr>
          <p:spPr>
            <a:xfrm rot="5400000">
              <a:off x="3368706" y="6360275"/>
              <a:ext cx="83240" cy="86647"/>
            </a:xfrm>
            <a:custGeom>
              <a:rect b="b" l="l" r="r" t="t"/>
              <a:pathLst>
                <a:path extrusionOk="0" h="160496" w="184308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1425">
              <a:solidFill>
                <a:schemeClr val="accent1">
                  <a:alpha val="89803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14" name="Google Shape;914;p46"/>
            <p:cNvSpPr/>
            <p:nvPr/>
          </p:nvSpPr>
          <p:spPr>
            <a:xfrm rot="5400000">
              <a:off x="3177602" y="6583357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15" name="Google Shape;915;p46"/>
            <p:cNvSpPr/>
            <p:nvPr/>
          </p:nvSpPr>
          <p:spPr>
            <a:xfrm rot="5400000">
              <a:off x="3177602" y="6126462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16" name="Google Shape;916;p46"/>
            <p:cNvSpPr/>
            <p:nvPr/>
          </p:nvSpPr>
          <p:spPr>
            <a:xfrm rot="5400000">
              <a:off x="3177602" y="5669568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17" name="Google Shape;917;p46"/>
            <p:cNvSpPr/>
            <p:nvPr/>
          </p:nvSpPr>
          <p:spPr>
            <a:xfrm rot="5400000">
              <a:off x="3177602" y="521267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18" name="Google Shape;918;p46"/>
            <p:cNvSpPr/>
            <p:nvPr/>
          </p:nvSpPr>
          <p:spPr>
            <a:xfrm rot="5400000">
              <a:off x="3177602" y="475577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19" name="Google Shape;919;p46"/>
            <p:cNvSpPr/>
            <p:nvPr/>
          </p:nvSpPr>
          <p:spPr>
            <a:xfrm rot="5400000">
              <a:off x="3177602" y="429888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20" name="Google Shape;920;p46"/>
            <p:cNvSpPr/>
            <p:nvPr/>
          </p:nvSpPr>
          <p:spPr>
            <a:xfrm rot="5400000">
              <a:off x="2986479" y="-172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21" name="Google Shape;921;p46"/>
            <p:cNvSpPr/>
            <p:nvPr/>
          </p:nvSpPr>
          <p:spPr>
            <a:xfrm rot="5400000">
              <a:off x="2986479" y="455172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22" name="Google Shape;922;p46"/>
            <p:cNvSpPr/>
            <p:nvPr/>
          </p:nvSpPr>
          <p:spPr>
            <a:xfrm rot="5400000">
              <a:off x="2986479" y="912066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23" name="Google Shape;923;p46"/>
            <p:cNvSpPr/>
            <p:nvPr/>
          </p:nvSpPr>
          <p:spPr>
            <a:xfrm rot="5400000">
              <a:off x="2986479" y="1368961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24" name="Google Shape;924;p46"/>
            <p:cNvSpPr/>
            <p:nvPr/>
          </p:nvSpPr>
          <p:spPr>
            <a:xfrm rot="5400000">
              <a:off x="2986479" y="1825856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25" name="Google Shape;925;p46"/>
            <p:cNvSpPr/>
            <p:nvPr/>
          </p:nvSpPr>
          <p:spPr>
            <a:xfrm rot="5400000">
              <a:off x="2986459" y="2282781"/>
              <a:ext cx="83240" cy="86647"/>
            </a:xfrm>
            <a:custGeom>
              <a:rect b="b" l="l" r="r" t="t"/>
              <a:pathLst>
                <a:path extrusionOk="0" h="160496" w="184308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26" name="Google Shape;926;p46"/>
            <p:cNvSpPr/>
            <p:nvPr/>
          </p:nvSpPr>
          <p:spPr>
            <a:xfrm rot="5400000">
              <a:off x="2986479" y="2739708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27" name="Google Shape;927;p46"/>
            <p:cNvSpPr/>
            <p:nvPr/>
          </p:nvSpPr>
          <p:spPr>
            <a:xfrm rot="5400000">
              <a:off x="2986479" y="319660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28" name="Google Shape;928;p46"/>
            <p:cNvSpPr/>
            <p:nvPr/>
          </p:nvSpPr>
          <p:spPr>
            <a:xfrm rot="5400000">
              <a:off x="2986479" y="3653497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29" name="Google Shape;929;p46"/>
            <p:cNvSpPr/>
            <p:nvPr/>
          </p:nvSpPr>
          <p:spPr>
            <a:xfrm rot="5400000">
              <a:off x="2795355" y="387660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30" name="Google Shape;930;p46"/>
            <p:cNvSpPr/>
            <p:nvPr/>
          </p:nvSpPr>
          <p:spPr>
            <a:xfrm rot="5400000">
              <a:off x="2795355" y="3419715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31" name="Google Shape;931;p46"/>
            <p:cNvSpPr/>
            <p:nvPr/>
          </p:nvSpPr>
          <p:spPr>
            <a:xfrm rot="5400000">
              <a:off x="2795355" y="2962820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32" name="Google Shape;932;p46"/>
            <p:cNvSpPr/>
            <p:nvPr/>
          </p:nvSpPr>
          <p:spPr>
            <a:xfrm rot="5400000">
              <a:off x="2795355" y="250586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33" name="Google Shape;933;p46"/>
            <p:cNvSpPr/>
            <p:nvPr/>
          </p:nvSpPr>
          <p:spPr>
            <a:xfrm rot="5400000">
              <a:off x="2795355" y="2048968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34" name="Google Shape;934;p46"/>
            <p:cNvSpPr/>
            <p:nvPr/>
          </p:nvSpPr>
          <p:spPr>
            <a:xfrm rot="5400000">
              <a:off x="2795355" y="1592074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35" name="Google Shape;935;p46"/>
            <p:cNvSpPr/>
            <p:nvPr/>
          </p:nvSpPr>
          <p:spPr>
            <a:xfrm rot="5400000">
              <a:off x="2795355" y="113517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36" name="Google Shape;936;p46"/>
            <p:cNvSpPr/>
            <p:nvPr/>
          </p:nvSpPr>
          <p:spPr>
            <a:xfrm rot="5400000">
              <a:off x="2795355" y="678285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37" name="Google Shape;937;p46"/>
            <p:cNvSpPr/>
            <p:nvPr/>
          </p:nvSpPr>
          <p:spPr>
            <a:xfrm rot="5400000">
              <a:off x="2795355" y="22138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38" name="Google Shape;938;p46"/>
            <p:cNvSpPr/>
            <p:nvPr/>
          </p:nvSpPr>
          <p:spPr>
            <a:xfrm rot="5400000">
              <a:off x="2604232" y="-172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39" name="Google Shape;939;p46"/>
            <p:cNvSpPr/>
            <p:nvPr/>
          </p:nvSpPr>
          <p:spPr>
            <a:xfrm rot="5400000">
              <a:off x="2604232" y="455172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40" name="Google Shape;940;p46"/>
            <p:cNvSpPr/>
            <p:nvPr/>
          </p:nvSpPr>
          <p:spPr>
            <a:xfrm rot="5400000">
              <a:off x="2604232" y="912066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41" name="Google Shape;941;p46"/>
            <p:cNvSpPr/>
            <p:nvPr/>
          </p:nvSpPr>
          <p:spPr>
            <a:xfrm rot="5400000">
              <a:off x="2604232" y="1368961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42" name="Google Shape;942;p46"/>
            <p:cNvSpPr/>
            <p:nvPr/>
          </p:nvSpPr>
          <p:spPr>
            <a:xfrm rot="5400000">
              <a:off x="2604232" y="1825856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43" name="Google Shape;943;p46"/>
            <p:cNvSpPr/>
            <p:nvPr/>
          </p:nvSpPr>
          <p:spPr>
            <a:xfrm rot="5400000">
              <a:off x="2604212" y="2282781"/>
              <a:ext cx="83240" cy="86647"/>
            </a:xfrm>
            <a:custGeom>
              <a:rect b="b" l="l" r="r" t="t"/>
              <a:pathLst>
                <a:path extrusionOk="0" h="160496" w="184308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44" name="Google Shape;944;p46"/>
            <p:cNvSpPr/>
            <p:nvPr/>
          </p:nvSpPr>
          <p:spPr>
            <a:xfrm rot="5400000">
              <a:off x="2604232" y="2739708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45" name="Google Shape;945;p46"/>
            <p:cNvSpPr/>
            <p:nvPr/>
          </p:nvSpPr>
          <p:spPr>
            <a:xfrm rot="5400000">
              <a:off x="2604232" y="319660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46" name="Google Shape;946;p46"/>
            <p:cNvSpPr/>
            <p:nvPr/>
          </p:nvSpPr>
          <p:spPr>
            <a:xfrm rot="5400000">
              <a:off x="2604232" y="3653497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47" name="Google Shape;947;p46"/>
            <p:cNvSpPr/>
            <p:nvPr/>
          </p:nvSpPr>
          <p:spPr>
            <a:xfrm rot="5400000">
              <a:off x="2413109" y="387660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48" name="Google Shape;948;p46"/>
            <p:cNvSpPr/>
            <p:nvPr/>
          </p:nvSpPr>
          <p:spPr>
            <a:xfrm rot="5400000">
              <a:off x="2413109" y="3419715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49" name="Google Shape;949;p46"/>
            <p:cNvSpPr/>
            <p:nvPr/>
          </p:nvSpPr>
          <p:spPr>
            <a:xfrm rot="5400000">
              <a:off x="2413109" y="2962820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50" name="Google Shape;950;p46"/>
            <p:cNvSpPr/>
            <p:nvPr/>
          </p:nvSpPr>
          <p:spPr>
            <a:xfrm rot="5400000">
              <a:off x="2413109" y="250586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51" name="Google Shape;951;p46"/>
            <p:cNvSpPr/>
            <p:nvPr/>
          </p:nvSpPr>
          <p:spPr>
            <a:xfrm rot="5400000">
              <a:off x="2413109" y="2048968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52" name="Google Shape;952;p46"/>
            <p:cNvSpPr/>
            <p:nvPr/>
          </p:nvSpPr>
          <p:spPr>
            <a:xfrm rot="5400000">
              <a:off x="2413109" y="1592074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53" name="Google Shape;953;p46"/>
            <p:cNvSpPr/>
            <p:nvPr/>
          </p:nvSpPr>
          <p:spPr>
            <a:xfrm rot="5400000">
              <a:off x="2413109" y="113517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54" name="Google Shape;954;p46"/>
            <p:cNvSpPr/>
            <p:nvPr/>
          </p:nvSpPr>
          <p:spPr>
            <a:xfrm rot="5400000">
              <a:off x="2413109" y="678285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55" name="Google Shape;955;p46"/>
            <p:cNvSpPr/>
            <p:nvPr/>
          </p:nvSpPr>
          <p:spPr>
            <a:xfrm rot="5400000">
              <a:off x="2413109" y="22138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56" name="Google Shape;956;p46"/>
            <p:cNvSpPr/>
            <p:nvPr/>
          </p:nvSpPr>
          <p:spPr>
            <a:xfrm rot="5400000">
              <a:off x="2221985" y="-172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57" name="Google Shape;957;p46"/>
            <p:cNvSpPr/>
            <p:nvPr/>
          </p:nvSpPr>
          <p:spPr>
            <a:xfrm rot="5400000">
              <a:off x="2221985" y="455172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58" name="Google Shape;958;p46"/>
            <p:cNvSpPr/>
            <p:nvPr/>
          </p:nvSpPr>
          <p:spPr>
            <a:xfrm rot="5400000">
              <a:off x="2221985" y="912066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59" name="Google Shape;959;p46"/>
            <p:cNvSpPr/>
            <p:nvPr/>
          </p:nvSpPr>
          <p:spPr>
            <a:xfrm rot="5400000">
              <a:off x="2221985" y="1368961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60" name="Google Shape;960;p46"/>
            <p:cNvSpPr/>
            <p:nvPr/>
          </p:nvSpPr>
          <p:spPr>
            <a:xfrm rot="5400000">
              <a:off x="2221985" y="1825856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61" name="Google Shape;961;p46"/>
            <p:cNvSpPr/>
            <p:nvPr/>
          </p:nvSpPr>
          <p:spPr>
            <a:xfrm rot="5400000">
              <a:off x="2221965" y="2282781"/>
              <a:ext cx="83240" cy="86647"/>
            </a:xfrm>
            <a:custGeom>
              <a:rect b="b" l="l" r="r" t="t"/>
              <a:pathLst>
                <a:path extrusionOk="0" h="160496" w="184308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62" name="Google Shape;962;p46"/>
            <p:cNvSpPr/>
            <p:nvPr/>
          </p:nvSpPr>
          <p:spPr>
            <a:xfrm rot="5400000">
              <a:off x="2221985" y="2739708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63" name="Google Shape;963;p46"/>
            <p:cNvSpPr/>
            <p:nvPr/>
          </p:nvSpPr>
          <p:spPr>
            <a:xfrm rot="5400000">
              <a:off x="2221985" y="319660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64" name="Google Shape;964;p46"/>
            <p:cNvSpPr/>
            <p:nvPr/>
          </p:nvSpPr>
          <p:spPr>
            <a:xfrm rot="5400000">
              <a:off x="2221985" y="3653497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65" name="Google Shape;965;p46"/>
            <p:cNvSpPr/>
            <p:nvPr/>
          </p:nvSpPr>
          <p:spPr>
            <a:xfrm rot="5400000">
              <a:off x="2030862" y="387660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66" name="Google Shape;966;p46"/>
            <p:cNvSpPr/>
            <p:nvPr/>
          </p:nvSpPr>
          <p:spPr>
            <a:xfrm rot="5400000">
              <a:off x="2030862" y="3419715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67" name="Google Shape;967;p46"/>
            <p:cNvSpPr/>
            <p:nvPr/>
          </p:nvSpPr>
          <p:spPr>
            <a:xfrm rot="5400000">
              <a:off x="2030862" y="2962820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68" name="Google Shape;968;p46"/>
            <p:cNvSpPr/>
            <p:nvPr/>
          </p:nvSpPr>
          <p:spPr>
            <a:xfrm rot="5400000">
              <a:off x="2030862" y="250586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69" name="Google Shape;969;p46"/>
            <p:cNvSpPr/>
            <p:nvPr/>
          </p:nvSpPr>
          <p:spPr>
            <a:xfrm rot="5400000">
              <a:off x="2030862" y="2048968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70" name="Google Shape;970;p46"/>
            <p:cNvSpPr/>
            <p:nvPr/>
          </p:nvSpPr>
          <p:spPr>
            <a:xfrm rot="5400000">
              <a:off x="2030862" y="1592074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71" name="Google Shape;971;p46"/>
            <p:cNvSpPr/>
            <p:nvPr/>
          </p:nvSpPr>
          <p:spPr>
            <a:xfrm rot="5400000">
              <a:off x="2030862" y="113517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72" name="Google Shape;972;p46"/>
            <p:cNvSpPr/>
            <p:nvPr/>
          </p:nvSpPr>
          <p:spPr>
            <a:xfrm rot="5400000">
              <a:off x="2030862" y="678285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73" name="Google Shape;973;p46"/>
            <p:cNvSpPr/>
            <p:nvPr/>
          </p:nvSpPr>
          <p:spPr>
            <a:xfrm rot="5400000">
              <a:off x="2030862" y="22138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74" name="Google Shape;974;p46"/>
            <p:cNvSpPr/>
            <p:nvPr/>
          </p:nvSpPr>
          <p:spPr>
            <a:xfrm rot="5400000">
              <a:off x="1839738" y="-172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75" name="Google Shape;975;p46"/>
            <p:cNvSpPr/>
            <p:nvPr/>
          </p:nvSpPr>
          <p:spPr>
            <a:xfrm rot="5400000">
              <a:off x="1839738" y="455172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76" name="Google Shape;976;p46"/>
            <p:cNvSpPr/>
            <p:nvPr/>
          </p:nvSpPr>
          <p:spPr>
            <a:xfrm rot="5400000">
              <a:off x="1839738" y="912066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77" name="Google Shape;977;p46"/>
            <p:cNvSpPr/>
            <p:nvPr/>
          </p:nvSpPr>
          <p:spPr>
            <a:xfrm rot="5400000">
              <a:off x="1839738" y="1368961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78" name="Google Shape;978;p46"/>
            <p:cNvSpPr/>
            <p:nvPr/>
          </p:nvSpPr>
          <p:spPr>
            <a:xfrm rot="5400000">
              <a:off x="1839738" y="1825856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79" name="Google Shape;979;p46"/>
            <p:cNvSpPr/>
            <p:nvPr/>
          </p:nvSpPr>
          <p:spPr>
            <a:xfrm rot="5400000">
              <a:off x="1839718" y="2282781"/>
              <a:ext cx="83240" cy="86647"/>
            </a:xfrm>
            <a:custGeom>
              <a:rect b="b" l="l" r="r" t="t"/>
              <a:pathLst>
                <a:path extrusionOk="0" h="160496" w="184308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80" name="Google Shape;980;p46"/>
            <p:cNvSpPr/>
            <p:nvPr/>
          </p:nvSpPr>
          <p:spPr>
            <a:xfrm rot="5400000">
              <a:off x="1839738" y="2739708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81" name="Google Shape;981;p46"/>
            <p:cNvSpPr/>
            <p:nvPr/>
          </p:nvSpPr>
          <p:spPr>
            <a:xfrm rot="5400000">
              <a:off x="1839738" y="319660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82" name="Google Shape;982;p46"/>
            <p:cNvSpPr/>
            <p:nvPr/>
          </p:nvSpPr>
          <p:spPr>
            <a:xfrm rot="5400000">
              <a:off x="1839738" y="3653497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83" name="Google Shape;983;p46"/>
            <p:cNvSpPr/>
            <p:nvPr/>
          </p:nvSpPr>
          <p:spPr>
            <a:xfrm rot="5400000">
              <a:off x="1648615" y="387660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84" name="Google Shape;984;p46"/>
            <p:cNvSpPr/>
            <p:nvPr/>
          </p:nvSpPr>
          <p:spPr>
            <a:xfrm rot="5400000">
              <a:off x="1648615" y="3419715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85" name="Google Shape;985;p46"/>
            <p:cNvSpPr/>
            <p:nvPr/>
          </p:nvSpPr>
          <p:spPr>
            <a:xfrm rot="5400000">
              <a:off x="1648615" y="2962820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86" name="Google Shape;986;p46"/>
            <p:cNvSpPr/>
            <p:nvPr/>
          </p:nvSpPr>
          <p:spPr>
            <a:xfrm rot="5400000">
              <a:off x="1648615" y="250586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87" name="Google Shape;987;p46"/>
            <p:cNvSpPr/>
            <p:nvPr/>
          </p:nvSpPr>
          <p:spPr>
            <a:xfrm rot="5400000">
              <a:off x="1648615" y="2048968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88" name="Google Shape;988;p46"/>
            <p:cNvSpPr/>
            <p:nvPr/>
          </p:nvSpPr>
          <p:spPr>
            <a:xfrm rot="5400000">
              <a:off x="1648615" y="1592074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89" name="Google Shape;989;p46"/>
            <p:cNvSpPr/>
            <p:nvPr/>
          </p:nvSpPr>
          <p:spPr>
            <a:xfrm rot="5400000">
              <a:off x="1648615" y="113517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90" name="Google Shape;990;p46"/>
            <p:cNvSpPr/>
            <p:nvPr/>
          </p:nvSpPr>
          <p:spPr>
            <a:xfrm rot="5400000">
              <a:off x="1648615" y="678285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91" name="Google Shape;991;p46"/>
            <p:cNvSpPr/>
            <p:nvPr/>
          </p:nvSpPr>
          <p:spPr>
            <a:xfrm rot="5400000">
              <a:off x="1648615" y="22138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92" name="Google Shape;992;p46"/>
            <p:cNvSpPr/>
            <p:nvPr/>
          </p:nvSpPr>
          <p:spPr>
            <a:xfrm rot="5400000">
              <a:off x="1457492" y="-172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93" name="Google Shape;993;p46"/>
            <p:cNvSpPr/>
            <p:nvPr/>
          </p:nvSpPr>
          <p:spPr>
            <a:xfrm rot="5400000">
              <a:off x="1457492" y="455172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94" name="Google Shape;994;p46"/>
            <p:cNvSpPr/>
            <p:nvPr/>
          </p:nvSpPr>
          <p:spPr>
            <a:xfrm rot="5400000">
              <a:off x="1457492" y="912066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95" name="Google Shape;995;p46"/>
            <p:cNvSpPr/>
            <p:nvPr/>
          </p:nvSpPr>
          <p:spPr>
            <a:xfrm rot="5400000">
              <a:off x="1457492" y="1368961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96" name="Google Shape;996;p46"/>
            <p:cNvSpPr/>
            <p:nvPr/>
          </p:nvSpPr>
          <p:spPr>
            <a:xfrm rot="5400000">
              <a:off x="1457492" y="1825856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97" name="Google Shape;997;p46"/>
            <p:cNvSpPr/>
            <p:nvPr/>
          </p:nvSpPr>
          <p:spPr>
            <a:xfrm rot="5400000">
              <a:off x="1457472" y="2282781"/>
              <a:ext cx="83240" cy="86647"/>
            </a:xfrm>
            <a:custGeom>
              <a:rect b="b" l="l" r="r" t="t"/>
              <a:pathLst>
                <a:path extrusionOk="0" h="160496" w="184308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98" name="Google Shape;998;p46"/>
            <p:cNvSpPr/>
            <p:nvPr/>
          </p:nvSpPr>
          <p:spPr>
            <a:xfrm rot="5400000">
              <a:off x="1457492" y="2739708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99" name="Google Shape;999;p46"/>
            <p:cNvSpPr/>
            <p:nvPr/>
          </p:nvSpPr>
          <p:spPr>
            <a:xfrm rot="5400000">
              <a:off x="1457492" y="319660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00" name="Google Shape;1000;p46"/>
            <p:cNvSpPr/>
            <p:nvPr/>
          </p:nvSpPr>
          <p:spPr>
            <a:xfrm rot="5400000">
              <a:off x="1457492" y="3653497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01" name="Google Shape;1001;p46"/>
            <p:cNvSpPr/>
            <p:nvPr/>
          </p:nvSpPr>
          <p:spPr>
            <a:xfrm rot="5400000">
              <a:off x="1266329" y="3876583"/>
              <a:ext cx="83200" cy="86699"/>
            </a:xfrm>
            <a:custGeom>
              <a:rect b="b" l="l" r="r" t="t"/>
              <a:pathLst>
                <a:path extrusionOk="0" h="160591" w="184213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02" name="Google Shape;1002;p46"/>
            <p:cNvSpPr/>
            <p:nvPr/>
          </p:nvSpPr>
          <p:spPr>
            <a:xfrm rot="5400000">
              <a:off x="1266329" y="3419689"/>
              <a:ext cx="83200" cy="86699"/>
            </a:xfrm>
            <a:custGeom>
              <a:rect b="b" l="l" r="r" t="t"/>
              <a:pathLst>
                <a:path extrusionOk="0" h="160591" w="184213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03" name="Google Shape;1003;p46"/>
            <p:cNvSpPr/>
            <p:nvPr/>
          </p:nvSpPr>
          <p:spPr>
            <a:xfrm rot="5400000">
              <a:off x="1266329" y="2962794"/>
              <a:ext cx="83200" cy="86699"/>
            </a:xfrm>
            <a:custGeom>
              <a:rect b="b" l="l" r="r" t="t"/>
              <a:pathLst>
                <a:path extrusionOk="0" h="160591" w="184213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04" name="Google Shape;1004;p46"/>
            <p:cNvSpPr/>
            <p:nvPr/>
          </p:nvSpPr>
          <p:spPr>
            <a:xfrm rot="5400000">
              <a:off x="1266329" y="2505837"/>
              <a:ext cx="83200" cy="86699"/>
            </a:xfrm>
            <a:custGeom>
              <a:rect b="b" l="l" r="r" t="t"/>
              <a:pathLst>
                <a:path extrusionOk="0" h="160591" w="184213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05" name="Google Shape;1005;p46"/>
            <p:cNvSpPr/>
            <p:nvPr/>
          </p:nvSpPr>
          <p:spPr>
            <a:xfrm rot="5400000">
              <a:off x="1266329" y="2048942"/>
              <a:ext cx="83200" cy="86699"/>
            </a:xfrm>
            <a:custGeom>
              <a:rect b="b" l="l" r="r" t="t"/>
              <a:pathLst>
                <a:path extrusionOk="0" h="160591" w="184213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06" name="Google Shape;1006;p46"/>
            <p:cNvSpPr/>
            <p:nvPr/>
          </p:nvSpPr>
          <p:spPr>
            <a:xfrm rot="5400000">
              <a:off x="1266329" y="1592048"/>
              <a:ext cx="83200" cy="86699"/>
            </a:xfrm>
            <a:custGeom>
              <a:rect b="b" l="l" r="r" t="t"/>
              <a:pathLst>
                <a:path extrusionOk="0" h="160591" w="184213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07" name="Google Shape;1007;p46"/>
            <p:cNvSpPr/>
            <p:nvPr/>
          </p:nvSpPr>
          <p:spPr>
            <a:xfrm rot="5400000">
              <a:off x="1266329" y="1135153"/>
              <a:ext cx="83200" cy="86699"/>
            </a:xfrm>
            <a:custGeom>
              <a:rect b="b" l="l" r="r" t="t"/>
              <a:pathLst>
                <a:path extrusionOk="0" h="160591" w="184213">
                  <a:moveTo>
                    <a:pt x="0" y="0"/>
                  </a:moveTo>
                  <a:lnTo>
                    <a:pt x="184214" y="160591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08" name="Google Shape;1008;p46"/>
            <p:cNvSpPr/>
            <p:nvPr/>
          </p:nvSpPr>
          <p:spPr>
            <a:xfrm rot="5400000">
              <a:off x="1266329" y="678259"/>
              <a:ext cx="83200" cy="86699"/>
            </a:xfrm>
            <a:custGeom>
              <a:rect b="b" l="l" r="r" t="t"/>
              <a:pathLst>
                <a:path extrusionOk="0" h="160591" w="184213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09" name="Google Shape;1009;p46"/>
            <p:cNvSpPr/>
            <p:nvPr/>
          </p:nvSpPr>
          <p:spPr>
            <a:xfrm rot="5400000">
              <a:off x="1266329" y="221363"/>
              <a:ext cx="83200" cy="86699"/>
            </a:xfrm>
            <a:custGeom>
              <a:rect b="b" l="l" r="r" t="t"/>
              <a:pathLst>
                <a:path extrusionOk="0" h="160591" w="184213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10" name="Google Shape;1010;p46"/>
            <p:cNvSpPr/>
            <p:nvPr/>
          </p:nvSpPr>
          <p:spPr>
            <a:xfrm rot="5400000">
              <a:off x="1075169" y="-172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11" name="Google Shape;1011;p46"/>
            <p:cNvSpPr/>
            <p:nvPr/>
          </p:nvSpPr>
          <p:spPr>
            <a:xfrm rot="5400000">
              <a:off x="1075169" y="455172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12" name="Google Shape;1012;p46"/>
            <p:cNvSpPr/>
            <p:nvPr/>
          </p:nvSpPr>
          <p:spPr>
            <a:xfrm rot="5400000">
              <a:off x="1075169" y="912066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13" name="Google Shape;1013;p46"/>
            <p:cNvSpPr/>
            <p:nvPr/>
          </p:nvSpPr>
          <p:spPr>
            <a:xfrm rot="5400000">
              <a:off x="1075169" y="1368961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14" name="Google Shape;1014;p46"/>
            <p:cNvSpPr/>
            <p:nvPr/>
          </p:nvSpPr>
          <p:spPr>
            <a:xfrm rot="5400000">
              <a:off x="1075169" y="1825856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15" name="Google Shape;1015;p46"/>
            <p:cNvSpPr/>
            <p:nvPr/>
          </p:nvSpPr>
          <p:spPr>
            <a:xfrm rot="5400000">
              <a:off x="1075149" y="2282781"/>
              <a:ext cx="83240" cy="86647"/>
            </a:xfrm>
            <a:custGeom>
              <a:rect b="b" l="l" r="r" t="t"/>
              <a:pathLst>
                <a:path extrusionOk="0" h="160496" w="184308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16" name="Google Shape;1016;p46"/>
            <p:cNvSpPr/>
            <p:nvPr/>
          </p:nvSpPr>
          <p:spPr>
            <a:xfrm rot="5400000">
              <a:off x="1075169" y="2739708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17" name="Google Shape;1017;p46"/>
            <p:cNvSpPr/>
            <p:nvPr/>
          </p:nvSpPr>
          <p:spPr>
            <a:xfrm rot="5400000">
              <a:off x="1075169" y="319660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18" name="Google Shape;1018;p46"/>
            <p:cNvSpPr/>
            <p:nvPr/>
          </p:nvSpPr>
          <p:spPr>
            <a:xfrm rot="5400000">
              <a:off x="1075169" y="3653497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19" name="Google Shape;1019;p46"/>
            <p:cNvSpPr/>
            <p:nvPr/>
          </p:nvSpPr>
          <p:spPr>
            <a:xfrm rot="5400000">
              <a:off x="884046" y="387660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20" name="Google Shape;1020;p46"/>
            <p:cNvSpPr/>
            <p:nvPr/>
          </p:nvSpPr>
          <p:spPr>
            <a:xfrm rot="5400000">
              <a:off x="884046" y="3419715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21" name="Google Shape;1021;p46"/>
            <p:cNvSpPr/>
            <p:nvPr/>
          </p:nvSpPr>
          <p:spPr>
            <a:xfrm rot="5400000">
              <a:off x="884046" y="2962820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22" name="Google Shape;1022;p46"/>
            <p:cNvSpPr/>
            <p:nvPr/>
          </p:nvSpPr>
          <p:spPr>
            <a:xfrm rot="5400000">
              <a:off x="884046" y="250586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23" name="Google Shape;1023;p46"/>
            <p:cNvSpPr/>
            <p:nvPr/>
          </p:nvSpPr>
          <p:spPr>
            <a:xfrm rot="5400000">
              <a:off x="884046" y="2048968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24" name="Google Shape;1024;p46"/>
            <p:cNvSpPr/>
            <p:nvPr/>
          </p:nvSpPr>
          <p:spPr>
            <a:xfrm rot="5400000">
              <a:off x="884046" y="1592074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25" name="Google Shape;1025;p46"/>
            <p:cNvSpPr/>
            <p:nvPr/>
          </p:nvSpPr>
          <p:spPr>
            <a:xfrm rot="5400000">
              <a:off x="884046" y="113517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26" name="Google Shape;1026;p46"/>
            <p:cNvSpPr/>
            <p:nvPr/>
          </p:nvSpPr>
          <p:spPr>
            <a:xfrm rot="5400000">
              <a:off x="884046" y="678285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27" name="Google Shape;1027;p46"/>
            <p:cNvSpPr/>
            <p:nvPr/>
          </p:nvSpPr>
          <p:spPr>
            <a:xfrm rot="5400000">
              <a:off x="884046" y="22138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28" name="Google Shape;1028;p46"/>
            <p:cNvSpPr/>
            <p:nvPr/>
          </p:nvSpPr>
          <p:spPr>
            <a:xfrm rot="5400000">
              <a:off x="692922" y="-172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29" name="Google Shape;1029;p46"/>
            <p:cNvSpPr/>
            <p:nvPr/>
          </p:nvSpPr>
          <p:spPr>
            <a:xfrm rot="5400000">
              <a:off x="692922" y="455172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30" name="Google Shape;1030;p46"/>
            <p:cNvSpPr/>
            <p:nvPr/>
          </p:nvSpPr>
          <p:spPr>
            <a:xfrm rot="5400000">
              <a:off x="692922" y="912066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31" name="Google Shape;1031;p46"/>
            <p:cNvSpPr/>
            <p:nvPr/>
          </p:nvSpPr>
          <p:spPr>
            <a:xfrm rot="5400000">
              <a:off x="692922" y="1368961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32" name="Google Shape;1032;p46"/>
            <p:cNvSpPr/>
            <p:nvPr/>
          </p:nvSpPr>
          <p:spPr>
            <a:xfrm rot="5400000">
              <a:off x="692922" y="1825856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33" name="Google Shape;1033;p46"/>
            <p:cNvSpPr/>
            <p:nvPr/>
          </p:nvSpPr>
          <p:spPr>
            <a:xfrm rot="5400000">
              <a:off x="692902" y="2282781"/>
              <a:ext cx="83240" cy="86647"/>
            </a:xfrm>
            <a:custGeom>
              <a:rect b="b" l="l" r="r" t="t"/>
              <a:pathLst>
                <a:path extrusionOk="0" h="160496" w="184308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34" name="Google Shape;1034;p46"/>
            <p:cNvSpPr/>
            <p:nvPr/>
          </p:nvSpPr>
          <p:spPr>
            <a:xfrm rot="5400000">
              <a:off x="692922" y="2739708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35" name="Google Shape;1035;p46"/>
            <p:cNvSpPr/>
            <p:nvPr/>
          </p:nvSpPr>
          <p:spPr>
            <a:xfrm rot="5400000">
              <a:off x="692922" y="319660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36" name="Google Shape;1036;p46"/>
            <p:cNvSpPr/>
            <p:nvPr/>
          </p:nvSpPr>
          <p:spPr>
            <a:xfrm rot="5400000">
              <a:off x="692922" y="3653497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37" name="Google Shape;1037;p46"/>
            <p:cNvSpPr/>
            <p:nvPr/>
          </p:nvSpPr>
          <p:spPr>
            <a:xfrm rot="5400000">
              <a:off x="501799" y="387660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38" name="Google Shape;1038;p46"/>
            <p:cNvSpPr/>
            <p:nvPr/>
          </p:nvSpPr>
          <p:spPr>
            <a:xfrm rot="5400000">
              <a:off x="501799" y="3419715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39" name="Google Shape;1039;p46"/>
            <p:cNvSpPr/>
            <p:nvPr/>
          </p:nvSpPr>
          <p:spPr>
            <a:xfrm rot="5400000">
              <a:off x="501799" y="2962820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40" name="Google Shape;1040;p46"/>
            <p:cNvSpPr/>
            <p:nvPr/>
          </p:nvSpPr>
          <p:spPr>
            <a:xfrm rot="5400000">
              <a:off x="501799" y="250586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41" name="Google Shape;1041;p46"/>
            <p:cNvSpPr/>
            <p:nvPr/>
          </p:nvSpPr>
          <p:spPr>
            <a:xfrm rot="5400000">
              <a:off x="501799" y="2048968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42" name="Google Shape;1042;p46"/>
            <p:cNvSpPr/>
            <p:nvPr/>
          </p:nvSpPr>
          <p:spPr>
            <a:xfrm rot="5400000">
              <a:off x="501799" y="1592074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43" name="Google Shape;1043;p46"/>
            <p:cNvSpPr/>
            <p:nvPr/>
          </p:nvSpPr>
          <p:spPr>
            <a:xfrm rot="5400000">
              <a:off x="501799" y="113517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44" name="Google Shape;1044;p46"/>
            <p:cNvSpPr/>
            <p:nvPr/>
          </p:nvSpPr>
          <p:spPr>
            <a:xfrm rot="5400000">
              <a:off x="501799" y="678285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45" name="Google Shape;1045;p46"/>
            <p:cNvSpPr/>
            <p:nvPr/>
          </p:nvSpPr>
          <p:spPr>
            <a:xfrm rot="5400000">
              <a:off x="501799" y="22138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46" name="Google Shape;1046;p46"/>
            <p:cNvSpPr/>
            <p:nvPr/>
          </p:nvSpPr>
          <p:spPr>
            <a:xfrm rot="5400000">
              <a:off x="310637" y="-1749"/>
              <a:ext cx="83200" cy="86699"/>
            </a:xfrm>
            <a:custGeom>
              <a:rect b="b" l="l" r="r" t="t"/>
              <a:pathLst>
                <a:path extrusionOk="0" h="160591" w="184213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47" name="Google Shape;1047;p46"/>
            <p:cNvSpPr/>
            <p:nvPr/>
          </p:nvSpPr>
          <p:spPr>
            <a:xfrm rot="5400000">
              <a:off x="310637" y="455146"/>
              <a:ext cx="83200" cy="86699"/>
            </a:xfrm>
            <a:custGeom>
              <a:rect b="b" l="l" r="r" t="t"/>
              <a:pathLst>
                <a:path extrusionOk="0" h="160591" w="184213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48" name="Google Shape;1048;p46"/>
            <p:cNvSpPr/>
            <p:nvPr/>
          </p:nvSpPr>
          <p:spPr>
            <a:xfrm rot="5400000">
              <a:off x="310637" y="912040"/>
              <a:ext cx="83200" cy="86699"/>
            </a:xfrm>
            <a:custGeom>
              <a:rect b="b" l="l" r="r" t="t"/>
              <a:pathLst>
                <a:path extrusionOk="0" h="160591" w="184213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49" name="Google Shape;1049;p46"/>
            <p:cNvSpPr/>
            <p:nvPr/>
          </p:nvSpPr>
          <p:spPr>
            <a:xfrm rot="5400000">
              <a:off x="310637" y="1368935"/>
              <a:ext cx="83200" cy="86699"/>
            </a:xfrm>
            <a:custGeom>
              <a:rect b="b" l="l" r="r" t="t"/>
              <a:pathLst>
                <a:path extrusionOk="0" h="160591" w="184213">
                  <a:moveTo>
                    <a:pt x="184213" y="0"/>
                  </a:moveTo>
                  <a:lnTo>
                    <a:pt x="0" y="160592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50" name="Google Shape;1050;p46"/>
            <p:cNvSpPr/>
            <p:nvPr/>
          </p:nvSpPr>
          <p:spPr>
            <a:xfrm rot="5400000">
              <a:off x="310637" y="1825830"/>
              <a:ext cx="83200" cy="86699"/>
            </a:xfrm>
            <a:custGeom>
              <a:rect b="b" l="l" r="r" t="t"/>
              <a:pathLst>
                <a:path extrusionOk="0" h="160591" w="184213">
                  <a:moveTo>
                    <a:pt x="184213" y="0"/>
                  </a:moveTo>
                  <a:lnTo>
                    <a:pt x="0" y="160592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51" name="Google Shape;1051;p46"/>
            <p:cNvSpPr/>
            <p:nvPr/>
          </p:nvSpPr>
          <p:spPr>
            <a:xfrm rot="5400000">
              <a:off x="310616" y="2282755"/>
              <a:ext cx="83242" cy="86699"/>
            </a:xfrm>
            <a:custGeom>
              <a:rect b="b" l="l" r="r" t="t"/>
              <a:pathLst>
                <a:path extrusionOk="0" h="160591" w="184308">
                  <a:moveTo>
                    <a:pt x="184309" y="0"/>
                  </a:moveTo>
                  <a:lnTo>
                    <a:pt x="0" y="160592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52" name="Google Shape;1052;p46"/>
            <p:cNvSpPr/>
            <p:nvPr/>
          </p:nvSpPr>
          <p:spPr>
            <a:xfrm rot="5400000">
              <a:off x="310637" y="2739682"/>
              <a:ext cx="83200" cy="86699"/>
            </a:xfrm>
            <a:custGeom>
              <a:rect b="b" l="l" r="r" t="t"/>
              <a:pathLst>
                <a:path extrusionOk="0" h="160591" w="184213">
                  <a:moveTo>
                    <a:pt x="184213" y="0"/>
                  </a:moveTo>
                  <a:lnTo>
                    <a:pt x="0" y="160592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53" name="Google Shape;1053;p46"/>
            <p:cNvSpPr/>
            <p:nvPr/>
          </p:nvSpPr>
          <p:spPr>
            <a:xfrm rot="5400000">
              <a:off x="310637" y="3196577"/>
              <a:ext cx="83200" cy="86699"/>
            </a:xfrm>
            <a:custGeom>
              <a:rect b="b" l="l" r="r" t="t"/>
              <a:pathLst>
                <a:path extrusionOk="0" h="160591" w="184213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54" name="Google Shape;1054;p46"/>
            <p:cNvSpPr/>
            <p:nvPr/>
          </p:nvSpPr>
          <p:spPr>
            <a:xfrm rot="5400000">
              <a:off x="310637" y="3653471"/>
              <a:ext cx="83200" cy="86699"/>
            </a:xfrm>
            <a:custGeom>
              <a:rect b="b" l="l" r="r" t="t"/>
              <a:pathLst>
                <a:path extrusionOk="0" h="160591" w="184213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55" name="Google Shape;1055;p46"/>
            <p:cNvSpPr/>
            <p:nvPr/>
          </p:nvSpPr>
          <p:spPr>
            <a:xfrm rot="5400000">
              <a:off x="119471" y="387660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635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56" name="Google Shape;1056;p46"/>
            <p:cNvSpPr/>
            <p:nvPr/>
          </p:nvSpPr>
          <p:spPr>
            <a:xfrm rot="5400000">
              <a:off x="119471" y="3419715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635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57" name="Google Shape;1057;p46"/>
            <p:cNvSpPr/>
            <p:nvPr/>
          </p:nvSpPr>
          <p:spPr>
            <a:xfrm rot="5400000">
              <a:off x="119471" y="2962820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635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58" name="Google Shape;1058;p46"/>
            <p:cNvSpPr/>
            <p:nvPr/>
          </p:nvSpPr>
          <p:spPr>
            <a:xfrm rot="5400000">
              <a:off x="119471" y="250586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635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59" name="Google Shape;1059;p46"/>
            <p:cNvSpPr/>
            <p:nvPr/>
          </p:nvSpPr>
          <p:spPr>
            <a:xfrm rot="5400000">
              <a:off x="119471" y="2048968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635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60" name="Google Shape;1060;p46"/>
            <p:cNvSpPr/>
            <p:nvPr/>
          </p:nvSpPr>
          <p:spPr>
            <a:xfrm rot="5400000">
              <a:off x="119471" y="1592074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635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61" name="Google Shape;1061;p46"/>
            <p:cNvSpPr/>
            <p:nvPr/>
          </p:nvSpPr>
          <p:spPr>
            <a:xfrm rot="5400000">
              <a:off x="119471" y="113517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cap="rnd" cmpd="sng" w="635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62" name="Google Shape;1062;p46"/>
            <p:cNvSpPr/>
            <p:nvPr/>
          </p:nvSpPr>
          <p:spPr>
            <a:xfrm rot="5400000">
              <a:off x="119471" y="678285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635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63" name="Google Shape;1063;p46"/>
            <p:cNvSpPr/>
            <p:nvPr/>
          </p:nvSpPr>
          <p:spPr>
            <a:xfrm rot="5400000">
              <a:off x="119471" y="22138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635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64" name="Google Shape;1064;p46"/>
            <p:cNvSpPr/>
            <p:nvPr/>
          </p:nvSpPr>
          <p:spPr>
            <a:xfrm rot="5400000">
              <a:off x="3368726" y="-172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1425">
              <a:solidFill>
                <a:schemeClr val="accent1">
                  <a:alpha val="89803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65" name="Google Shape;1065;p46"/>
            <p:cNvSpPr/>
            <p:nvPr/>
          </p:nvSpPr>
          <p:spPr>
            <a:xfrm rot="5400000">
              <a:off x="3368726" y="455172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1425">
              <a:solidFill>
                <a:schemeClr val="accent1">
                  <a:alpha val="89803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66" name="Google Shape;1066;p46"/>
            <p:cNvSpPr/>
            <p:nvPr/>
          </p:nvSpPr>
          <p:spPr>
            <a:xfrm rot="5400000">
              <a:off x="3368726" y="912066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1425">
              <a:solidFill>
                <a:schemeClr val="accent1">
                  <a:alpha val="89803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67" name="Google Shape;1067;p46"/>
            <p:cNvSpPr/>
            <p:nvPr/>
          </p:nvSpPr>
          <p:spPr>
            <a:xfrm rot="5400000">
              <a:off x="3368726" y="1368961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1425">
              <a:solidFill>
                <a:schemeClr val="accent1">
                  <a:alpha val="89803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68" name="Google Shape;1068;p46"/>
            <p:cNvSpPr/>
            <p:nvPr/>
          </p:nvSpPr>
          <p:spPr>
            <a:xfrm rot="5400000">
              <a:off x="3368726" y="1825856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1425">
              <a:solidFill>
                <a:schemeClr val="accent1">
                  <a:alpha val="89803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69" name="Google Shape;1069;p46"/>
            <p:cNvSpPr/>
            <p:nvPr/>
          </p:nvSpPr>
          <p:spPr>
            <a:xfrm rot="5400000">
              <a:off x="3368706" y="2282781"/>
              <a:ext cx="83240" cy="86647"/>
            </a:xfrm>
            <a:custGeom>
              <a:rect b="b" l="l" r="r" t="t"/>
              <a:pathLst>
                <a:path extrusionOk="0" h="160496" w="184308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1425">
              <a:solidFill>
                <a:schemeClr val="accent1">
                  <a:alpha val="89803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70" name="Google Shape;1070;p46"/>
            <p:cNvSpPr/>
            <p:nvPr/>
          </p:nvSpPr>
          <p:spPr>
            <a:xfrm rot="5400000">
              <a:off x="3368726" y="2739708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1425">
              <a:solidFill>
                <a:schemeClr val="accent1">
                  <a:alpha val="89803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71" name="Google Shape;1071;p46"/>
            <p:cNvSpPr/>
            <p:nvPr/>
          </p:nvSpPr>
          <p:spPr>
            <a:xfrm rot="5400000">
              <a:off x="3368726" y="319660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1425">
              <a:solidFill>
                <a:schemeClr val="accent1">
                  <a:alpha val="89803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72" name="Google Shape;1072;p46"/>
            <p:cNvSpPr/>
            <p:nvPr/>
          </p:nvSpPr>
          <p:spPr>
            <a:xfrm rot="5400000">
              <a:off x="3368726" y="3653497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1425">
              <a:solidFill>
                <a:schemeClr val="accent1">
                  <a:alpha val="89803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73" name="Google Shape;1073;p46"/>
            <p:cNvSpPr/>
            <p:nvPr/>
          </p:nvSpPr>
          <p:spPr>
            <a:xfrm rot="5400000">
              <a:off x="3177602" y="387660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74" name="Google Shape;1074;p46"/>
            <p:cNvSpPr/>
            <p:nvPr/>
          </p:nvSpPr>
          <p:spPr>
            <a:xfrm rot="5400000">
              <a:off x="3177602" y="3419715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75" name="Google Shape;1075;p46"/>
            <p:cNvSpPr/>
            <p:nvPr/>
          </p:nvSpPr>
          <p:spPr>
            <a:xfrm rot="5400000">
              <a:off x="3177602" y="2962820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76" name="Google Shape;1076;p46"/>
            <p:cNvSpPr/>
            <p:nvPr/>
          </p:nvSpPr>
          <p:spPr>
            <a:xfrm rot="5400000">
              <a:off x="3177602" y="250586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77" name="Google Shape;1077;p46"/>
            <p:cNvSpPr/>
            <p:nvPr/>
          </p:nvSpPr>
          <p:spPr>
            <a:xfrm rot="5400000">
              <a:off x="3177602" y="2048968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78" name="Google Shape;1078;p46"/>
            <p:cNvSpPr/>
            <p:nvPr/>
          </p:nvSpPr>
          <p:spPr>
            <a:xfrm rot="5400000">
              <a:off x="3177602" y="1592074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79" name="Google Shape;1079;p46"/>
            <p:cNvSpPr/>
            <p:nvPr/>
          </p:nvSpPr>
          <p:spPr>
            <a:xfrm rot="5400000">
              <a:off x="3177602" y="113517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80" name="Google Shape;1080;p46"/>
            <p:cNvSpPr/>
            <p:nvPr/>
          </p:nvSpPr>
          <p:spPr>
            <a:xfrm rot="5400000">
              <a:off x="3177602" y="678285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81" name="Google Shape;1081;p46"/>
            <p:cNvSpPr/>
            <p:nvPr/>
          </p:nvSpPr>
          <p:spPr>
            <a:xfrm rot="5400000">
              <a:off x="3177602" y="22138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82" name="Google Shape;1082;p46"/>
            <p:cNvSpPr/>
            <p:nvPr/>
          </p:nvSpPr>
          <p:spPr>
            <a:xfrm rot="5400000">
              <a:off x="3559849" y="6583357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0775">
              <a:solidFill>
                <a:schemeClr val="accent1">
                  <a:alpha val="80000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83" name="Google Shape;1083;p46"/>
            <p:cNvSpPr/>
            <p:nvPr/>
          </p:nvSpPr>
          <p:spPr>
            <a:xfrm rot="5400000">
              <a:off x="3559849" y="6126462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0775">
              <a:solidFill>
                <a:schemeClr val="accent1">
                  <a:alpha val="80000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84" name="Google Shape;1084;p46"/>
            <p:cNvSpPr/>
            <p:nvPr/>
          </p:nvSpPr>
          <p:spPr>
            <a:xfrm rot="5400000">
              <a:off x="3559849" y="5669568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0775">
              <a:solidFill>
                <a:schemeClr val="accent1">
                  <a:alpha val="80000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85" name="Google Shape;1085;p46"/>
            <p:cNvSpPr/>
            <p:nvPr/>
          </p:nvSpPr>
          <p:spPr>
            <a:xfrm rot="5400000">
              <a:off x="3559849" y="521267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cap="rnd" cmpd="sng" w="10775">
              <a:solidFill>
                <a:schemeClr val="accent1">
                  <a:alpha val="80000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86" name="Google Shape;1086;p46"/>
            <p:cNvSpPr/>
            <p:nvPr/>
          </p:nvSpPr>
          <p:spPr>
            <a:xfrm rot="5400000">
              <a:off x="3559849" y="475577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0775">
              <a:solidFill>
                <a:schemeClr val="accent1">
                  <a:alpha val="80000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87" name="Google Shape;1087;p46"/>
            <p:cNvSpPr/>
            <p:nvPr/>
          </p:nvSpPr>
          <p:spPr>
            <a:xfrm rot="5400000">
              <a:off x="3559849" y="429888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0775">
              <a:solidFill>
                <a:schemeClr val="accent1">
                  <a:alpha val="80000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88" name="Google Shape;1088;p46"/>
            <p:cNvSpPr/>
            <p:nvPr/>
          </p:nvSpPr>
          <p:spPr>
            <a:xfrm rot="5400000">
              <a:off x="3559849" y="387660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0775">
              <a:solidFill>
                <a:schemeClr val="accent1">
                  <a:alpha val="80000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89" name="Google Shape;1089;p46"/>
            <p:cNvSpPr/>
            <p:nvPr/>
          </p:nvSpPr>
          <p:spPr>
            <a:xfrm rot="5400000">
              <a:off x="3559849" y="3419715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0775">
              <a:solidFill>
                <a:schemeClr val="accent1">
                  <a:alpha val="80000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90" name="Google Shape;1090;p46"/>
            <p:cNvSpPr/>
            <p:nvPr/>
          </p:nvSpPr>
          <p:spPr>
            <a:xfrm rot="5400000">
              <a:off x="3559849" y="2962820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0775">
              <a:solidFill>
                <a:schemeClr val="accent1">
                  <a:alpha val="80000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91" name="Google Shape;1091;p46"/>
            <p:cNvSpPr/>
            <p:nvPr/>
          </p:nvSpPr>
          <p:spPr>
            <a:xfrm rot="5400000">
              <a:off x="3559849" y="250586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0775">
              <a:solidFill>
                <a:schemeClr val="accent1">
                  <a:alpha val="80000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92" name="Google Shape;1092;p46"/>
            <p:cNvSpPr/>
            <p:nvPr/>
          </p:nvSpPr>
          <p:spPr>
            <a:xfrm rot="5400000">
              <a:off x="3559849" y="2048968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0775">
              <a:solidFill>
                <a:schemeClr val="accent1">
                  <a:alpha val="80000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93" name="Google Shape;1093;p46"/>
            <p:cNvSpPr/>
            <p:nvPr/>
          </p:nvSpPr>
          <p:spPr>
            <a:xfrm rot="5400000">
              <a:off x="3559849" y="1592074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0775">
              <a:solidFill>
                <a:schemeClr val="accent1">
                  <a:alpha val="80000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94" name="Google Shape;1094;p46"/>
            <p:cNvSpPr/>
            <p:nvPr/>
          </p:nvSpPr>
          <p:spPr>
            <a:xfrm rot="5400000">
              <a:off x="3559849" y="113517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cap="rnd" cmpd="sng" w="10775">
              <a:solidFill>
                <a:schemeClr val="accent1">
                  <a:alpha val="80000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95" name="Google Shape;1095;p46"/>
            <p:cNvSpPr/>
            <p:nvPr/>
          </p:nvSpPr>
          <p:spPr>
            <a:xfrm rot="5400000">
              <a:off x="3559849" y="678285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0775">
              <a:solidFill>
                <a:schemeClr val="accent1">
                  <a:alpha val="80000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96" name="Google Shape;1096;p46"/>
            <p:cNvSpPr/>
            <p:nvPr/>
          </p:nvSpPr>
          <p:spPr>
            <a:xfrm rot="5400000">
              <a:off x="3559849" y="22138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0775">
              <a:solidFill>
                <a:schemeClr val="accent1">
                  <a:alpha val="80000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1097" name="Google Shape;1097;p46"/>
          <p:cNvSpPr/>
          <p:nvPr/>
        </p:nvSpPr>
        <p:spPr>
          <a:xfrm rot="-5400000">
            <a:off x="5751251" y="420426"/>
            <a:ext cx="4225800" cy="8649348"/>
          </a:xfrm>
          <a:custGeom>
            <a:rect b="b" l="l" r="r" t="t"/>
            <a:pathLst>
              <a:path extrusionOk="0" h="8649348" w="4225800">
                <a:moveTo>
                  <a:pt x="4225800" y="996131"/>
                </a:moveTo>
                <a:lnTo>
                  <a:pt x="4225799" y="8649348"/>
                </a:lnTo>
                <a:lnTo>
                  <a:pt x="0" y="8649348"/>
                </a:lnTo>
                <a:lnTo>
                  <a:pt x="1" y="0"/>
                </a:lnTo>
                <a:lnTo>
                  <a:pt x="3229669" y="0"/>
                </a:lnTo>
                <a:cubicBezTo>
                  <a:pt x="3779817" y="0"/>
                  <a:pt x="4225800" y="445983"/>
                  <a:pt x="4225800" y="99613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098" name="Google Shape;1098;p46"/>
          <p:cNvSpPr txBox="1"/>
          <p:nvPr>
            <p:ph idx="11" type="ftr"/>
          </p:nvPr>
        </p:nvSpPr>
        <p:spPr>
          <a:xfrm rot="-5400000">
            <a:off x="9776629" y="3246438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0" spcFirstLastPara="1" rIns="0" wrap="square" tIns="609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9" name="Google Shape;1099;p46"/>
          <p:cNvSpPr txBox="1"/>
          <p:nvPr>
            <p:ph idx="12" type="sldNum"/>
          </p:nvPr>
        </p:nvSpPr>
        <p:spPr>
          <a:xfrm>
            <a:off x="11134972" y="6173788"/>
            <a:ext cx="754117" cy="423564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0" spcFirstLastPara="1" rIns="0" wrap="square" tIns="60925">
            <a:noAutofit/>
          </a:bodyPr>
          <a:lstStyle>
            <a:lvl1pPr indent="0" lvl="0" marL="0" algn="r">
              <a:spcBef>
                <a:spcPts val="0"/>
              </a:spcBef>
              <a:buNone/>
              <a:defRPr b="1" sz="4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algn="r">
              <a:spcBef>
                <a:spcPts val="0"/>
              </a:spcBef>
              <a:buNone/>
              <a:defRPr b="1" sz="4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algn="r">
              <a:spcBef>
                <a:spcPts val="0"/>
              </a:spcBef>
              <a:buNone/>
              <a:defRPr b="1" sz="4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algn="r">
              <a:spcBef>
                <a:spcPts val="0"/>
              </a:spcBef>
              <a:buNone/>
              <a:defRPr b="1" sz="4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algn="r">
              <a:spcBef>
                <a:spcPts val="0"/>
              </a:spcBef>
              <a:buNone/>
              <a:defRPr b="1" sz="4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algn="r">
              <a:spcBef>
                <a:spcPts val="0"/>
              </a:spcBef>
              <a:buNone/>
              <a:defRPr b="1" sz="4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algn="r">
              <a:spcBef>
                <a:spcPts val="0"/>
              </a:spcBef>
              <a:buNone/>
              <a:defRPr b="1" sz="4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algn="r">
              <a:spcBef>
                <a:spcPts val="0"/>
              </a:spcBef>
              <a:buNone/>
              <a:defRPr b="1" sz="4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algn="r">
              <a:spcBef>
                <a:spcPts val="0"/>
              </a:spcBef>
              <a:buNone/>
              <a:defRPr b="1" sz="4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00" name="Google Shape;1100;p46"/>
          <p:cNvSpPr txBox="1"/>
          <p:nvPr>
            <p:ph idx="1" type="body"/>
          </p:nvPr>
        </p:nvSpPr>
        <p:spPr>
          <a:xfrm>
            <a:off x="549275" y="534166"/>
            <a:ext cx="2808288" cy="15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0" spcFirstLastPara="1" rIns="0" wrap="square" tIns="60925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Quattrocento Sans"/>
              <a:buNone/>
              <a:defRPr sz="4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01" name="Google Shape;1101;p46"/>
          <p:cNvSpPr txBox="1"/>
          <p:nvPr>
            <p:ph idx="2" type="body"/>
          </p:nvPr>
        </p:nvSpPr>
        <p:spPr>
          <a:xfrm>
            <a:off x="4020457" y="476250"/>
            <a:ext cx="4810806" cy="1584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0" spcFirstLastPara="1" rIns="0" wrap="square" tIns="60925">
            <a:norm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Quattrocento Sans"/>
              <a:buNone/>
              <a:defRPr sz="1800">
                <a:solidFill>
                  <a:schemeClr val="lt1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02" name="Google Shape;1102;p46"/>
          <p:cNvSpPr/>
          <p:nvPr/>
        </p:nvSpPr>
        <p:spPr>
          <a:xfrm>
            <a:off x="-4937" y="0"/>
            <a:ext cx="12193762" cy="260648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99341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103" name="Google Shape;1103;p46"/>
          <p:cNvSpPr txBox="1"/>
          <p:nvPr/>
        </p:nvSpPr>
        <p:spPr>
          <a:xfrm>
            <a:off x="92398" y="5753043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0" spcFirstLastPara="1" rIns="0" wrap="square" tIns="609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www.anubhavtrainings.com</a:t>
            </a:r>
            <a:endParaRPr b="1" sz="16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bout Us">
  <p:cSld name="About Us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47"/>
          <p:cNvSpPr/>
          <p:nvPr/>
        </p:nvSpPr>
        <p:spPr>
          <a:xfrm>
            <a:off x="7894612" y="0"/>
            <a:ext cx="4294213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106" name="Google Shape;1106;p47"/>
          <p:cNvSpPr txBox="1"/>
          <p:nvPr>
            <p:ph idx="12" type="sldNum"/>
          </p:nvPr>
        </p:nvSpPr>
        <p:spPr>
          <a:xfrm>
            <a:off x="6958508" y="6165304"/>
            <a:ext cx="754117" cy="423564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0" spcFirstLastPara="1" rIns="0" wrap="square" tIns="60925">
            <a:noAutofit/>
          </a:bodyPr>
          <a:lstStyle>
            <a:lvl1pPr indent="0" lvl="0" marL="0" algn="r">
              <a:spcBef>
                <a:spcPts val="0"/>
              </a:spcBef>
              <a:buNone/>
              <a:defRPr b="1" sz="4400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algn="r">
              <a:spcBef>
                <a:spcPts val="0"/>
              </a:spcBef>
              <a:buNone/>
              <a:defRPr b="1" sz="4400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algn="r">
              <a:spcBef>
                <a:spcPts val="0"/>
              </a:spcBef>
              <a:buNone/>
              <a:defRPr b="1" sz="4400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algn="r">
              <a:spcBef>
                <a:spcPts val="0"/>
              </a:spcBef>
              <a:buNone/>
              <a:defRPr b="1" sz="4400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algn="r">
              <a:spcBef>
                <a:spcPts val="0"/>
              </a:spcBef>
              <a:buNone/>
              <a:defRPr b="1" sz="4400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algn="r">
              <a:spcBef>
                <a:spcPts val="0"/>
              </a:spcBef>
              <a:buNone/>
              <a:defRPr b="1" sz="4400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algn="r">
              <a:spcBef>
                <a:spcPts val="0"/>
              </a:spcBef>
              <a:buNone/>
              <a:defRPr b="1" sz="4400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algn="r">
              <a:spcBef>
                <a:spcPts val="0"/>
              </a:spcBef>
              <a:buNone/>
              <a:defRPr b="1" sz="4400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algn="r">
              <a:spcBef>
                <a:spcPts val="0"/>
              </a:spcBef>
              <a:buNone/>
              <a:defRPr b="1" sz="4400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07" name="Google Shape;1107;p47"/>
          <p:cNvSpPr/>
          <p:nvPr>
            <p:ph idx="2" type="pic"/>
          </p:nvPr>
        </p:nvSpPr>
        <p:spPr>
          <a:xfrm>
            <a:off x="5260038" y="908720"/>
            <a:ext cx="4908349" cy="4752528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1108" name="Google Shape;1108;p47"/>
          <p:cNvGrpSpPr/>
          <p:nvPr/>
        </p:nvGrpSpPr>
        <p:grpSpPr>
          <a:xfrm>
            <a:off x="8022783" y="2696006"/>
            <a:ext cx="4160694" cy="4117369"/>
            <a:chOff x="8022783" y="2696006"/>
            <a:chExt cx="4160694" cy="4117369"/>
          </a:xfrm>
        </p:grpSpPr>
        <p:sp>
          <p:nvSpPr>
            <p:cNvPr id="1109" name="Google Shape;1109;p47"/>
            <p:cNvSpPr/>
            <p:nvPr/>
          </p:nvSpPr>
          <p:spPr>
            <a:xfrm>
              <a:off x="9592691" y="3365345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10" name="Google Shape;1110;p47"/>
            <p:cNvSpPr/>
            <p:nvPr/>
          </p:nvSpPr>
          <p:spPr>
            <a:xfrm>
              <a:off x="10049586" y="3365345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11" name="Google Shape;1111;p47"/>
            <p:cNvSpPr/>
            <p:nvPr/>
          </p:nvSpPr>
          <p:spPr>
            <a:xfrm>
              <a:off x="10506480" y="3365345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12" name="Google Shape;1112;p47"/>
            <p:cNvSpPr/>
            <p:nvPr/>
          </p:nvSpPr>
          <p:spPr>
            <a:xfrm>
              <a:off x="10963375" y="3365345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13" name="Google Shape;1113;p47"/>
            <p:cNvSpPr/>
            <p:nvPr/>
          </p:nvSpPr>
          <p:spPr>
            <a:xfrm>
              <a:off x="11420270" y="3365345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14" name="Google Shape;1114;p47"/>
            <p:cNvSpPr/>
            <p:nvPr/>
          </p:nvSpPr>
          <p:spPr>
            <a:xfrm>
              <a:off x="11877175" y="3365345"/>
              <a:ext cx="83240" cy="101150"/>
            </a:xfrm>
            <a:custGeom>
              <a:rect b="b" l="l" r="r" t="t"/>
              <a:pathLst>
                <a:path extrusionOk="0" h="160496" w="184308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15" name="Google Shape;1115;p47"/>
            <p:cNvSpPr/>
            <p:nvPr/>
          </p:nvSpPr>
          <p:spPr>
            <a:xfrm>
              <a:off x="12100277" y="3588459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16" name="Google Shape;1116;p47"/>
            <p:cNvSpPr/>
            <p:nvPr/>
          </p:nvSpPr>
          <p:spPr>
            <a:xfrm>
              <a:off x="11643382" y="3588459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17" name="Google Shape;1117;p47"/>
            <p:cNvSpPr/>
            <p:nvPr/>
          </p:nvSpPr>
          <p:spPr>
            <a:xfrm>
              <a:off x="11186488" y="3588459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18" name="Google Shape;1118;p47"/>
            <p:cNvSpPr/>
            <p:nvPr/>
          </p:nvSpPr>
          <p:spPr>
            <a:xfrm>
              <a:off x="10729593" y="3588459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19" name="Google Shape;1119;p47"/>
            <p:cNvSpPr/>
            <p:nvPr/>
          </p:nvSpPr>
          <p:spPr>
            <a:xfrm>
              <a:off x="10272699" y="3588459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20" name="Google Shape;1120;p47"/>
            <p:cNvSpPr/>
            <p:nvPr/>
          </p:nvSpPr>
          <p:spPr>
            <a:xfrm>
              <a:off x="9815803" y="3588459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21" name="Google Shape;1121;p47"/>
            <p:cNvSpPr/>
            <p:nvPr/>
          </p:nvSpPr>
          <p:spPr>
            <a:xfrm>
              <a:off x="9592691" y="3811572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22" name="Google Shape;1122;p47"/>
            <p:cNvSpPr/>
            <p:nvPr/>
          </p:nvSpPr>
          <p:spPr>
            <a:xfrm>
              <a:off x="10049586" y="3811572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23" name="Google Shape;1123;p47"/>
            <p:cNvSpPr/>
            <p:nvPr/>
          </p:nvSpPr>
          <p:spPr>
            <a:xfrm>
              <a:off x="10506480" y="3811572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24" name="Google Shape;1124;p47"/>
            <p:cNvSpPr/>
            <p:nvPr/>
          </p:nvSpPr>
          <p:spPr>
            <a:xfrm>
              <a:off x="10963375" y="3811572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25" name="Google Shape;1125;p47"/>
            <p:cNvSpPr/>
            <p:nvPr/>
          </p:nvSpPr>
          <p:spPr>
            <a:xfrm>
              <a:off x="11420270" y="3811572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26" name="Google Shape;1126;p47"/>
            <p:cNvSpPr/>
            <p:nvPr/>
          </p:nvSpPr>
          <p:spPr>
            <a:xfrm>
              <a:off x="11877175" y="3811572"/>
              <a:ext cx="83240" cy="101150"/>
            </a:xfrm>
            <a:custGeom>
              <a:rect b="b" l="l" r="r" t="t"/>
              <a:pathLst>
                <a:path extrusionOk="0" h="160496" w="184308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27" name="Google Shape;1127;p47"/>
            <p:cNvSpPr/>
            <p:nvPr/>
          </p:nvSpPr>
          <p:spPr>
            <a:xfrm>
              <a:off x="12100277" y="4034684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28" name="Google Shape;1128;p47"/>
            <p:cNvSpPr/>
            <p:nvPr/>
          </p:nvSpPr>
          <p:spPr>
            <a:xfrm>
              <a:off x="11643382" y="4034684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29" name="Google Shape;1129;p47"/>
            <p:cNvSpPr/>
            <p:nvPr/>
          </p:nvSpPr>
          <p:spPr>
            <a:xfrm>
              <a:off x="11186488" y="4034684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30" name="Google Shape;1130;p47"/>
            <p:cNvSpPr/>
            <p:nvPr/>
          </p:nvSpPr>
          <p:spPr>
            <a:xfrm>
              <a:off x="10729593" y="4034684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31" name="Google Shape;1131;p47"/>
            <p:cNvSpPr/>
            <p:nvPr/>
          </p:nvSpPr>
          <p:spPr>
            <a:xfrm>
              <a:off x="10272699" y="4034684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32" name="Google Shape;1132;p47"/>
            <p:cNvSpPr/>
            <p:nvPr/>
          </p:nvSpPr>
          <p:spPr>
            <a:xfrm>
              <a:off x="9815803" y="4034684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33" name="Google Shape;1133;p47"/>
            <p:cNvSpPr/>
            <p:nvPr/>
          </p:nvSpPr>
          <p:spPr>
            <a:xfrm>
              <a:off x="9592691" y="4257798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34" name="Google Shape;1134;p47"/>
            <p:cNvSpPr/>
            <p:nvPr/>
          </p:nvSpPr>
          <p:spPr>
            <a:xfrm>
              <a:off x="10049586" y="4257798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35" name="Google Shape;1135;p47"/>
            <p:cNvSpPr/>
            <p:nvPr/>
          </p:nvSpPr>
          <p:spPr>
            <a:xfrm>
              <a:off x="10506480" y="4257798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36" name="Google Shape;1136;p47"/>
            <p:cNvSpPr/>
            <p:nvPr/>
          </p:nvSpPr>
          <p:spPr>
            <a:xfrm>
              <a:off x="10963375" y="4257798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37" name="Google Shape;1137;p47"/>
            <p:cNvSpPr/>
            <p:nvPr/>
          </p:nvSpPr>
          <p:spPr>
            <a:xfrm>
              <a:off x="11420270" y="4257798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38" name="Google Shape;1138;p47"/>
            <p:cNvSpPr/>
            <p:nvPr/>
          </p:nvSpPr>
          <p:spPr>
            <a:xfrm>
              <a:off x="11877175" y="4257798"/>
              <a:ext cx="83240" cy="101150"/>
            </a:xfrm>
            <a:custGeom>
              <a:rect b="b" l="l" r="r" t="t"/>
              <a:pathLst>
                <a:path extrusionOk="0" h="160496" w="184308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39" name="Google Shape;1139;p47"/>
            <p:cNvSpPr/>
            <p:nvPr/>
          </p:nvSpPr>
          <p:spPr>
            <a:xfrm>
              <a:off x="12100277" y="4480911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40" name="Google Shape;1140;p47"/>
            <p:cNvSpPr/>
            <p:nvPr/>
          </p:nvSpPr>
          <p:spPr>
            <a:xfrm>
              <a:off x="11643382" y="4480911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41" name="Google Shape;1141;p47"/>
            <p:cNvSpPr/>
            <p:nvPr/>
          </p:nvSpPr>
          <p:spPr>
            <a:xfrm>
              <a:off x="11186488" y="4480911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42" name="Google Shape;1142;p47"/>
            <p:cNvSpPr/>
            <p:nvPr/>
          </p:nvSpPr>
          <p:spPr>
            <a:xfrm>
              <a:off x="10729593" y="4480911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43" name="Google Shape;1143;p47"/>
            <p:cNvSpPr/>
            <p:nvPr/>
          </p:nvSpPr>
          <p:spPr>
            <a:xfrm>
              <a:off x="10272699" y="4480911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44" name="Google Shape;1144;p47"/>
            <p:cNvSpPr/>
            <p:nvPr/>
          </p:nvSpPr>
          <p:spPr>
            <a:xfrm>
              <a:off x="9815803" y="4480911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45" name="Google Shape;1145;p47"/>
            <p:cNvSpPr/>
            <p:nvPr/>
          </p:nvSpPr>
          <p:spPr>
            <a:xfrm>
              <a:off x="9592691" y="4704024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46" name="Google Shape;1146;p47"/>
            <p:cNvSpPr/>
            <p:nvPr/>
          </p:nvSpPr>
          <p:spPr>
            <a:xfrm>
              <a:off x="10049586" y="4704024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47" name="Google Shape;1147;p47"/>
            <p:cNvSpPr/>
            <p:nvPr/>
          </p:nvSpPr>
          <p:spPr>
            <a:xfrm>
              <a:off x="10506480" y="4704024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48" name="Google Shape;1148;p47"/>
            <p:cNvSpPr/>
            <p:nvPr/>
          </p:nvSpPr>
          <p:spPr>
            <a:xfrm>
              <a:off x="10963375" y="4704024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49" name="Google Shape;1149;p47"/>
            <p:cNvSpPr/>
            <p:nvPr/>
          </p:nvSpPr>
          <p:spPr>
            <a:xfrm>
              <a:off x="11420270" y="4704024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50" name="Google Shape;1150;p47"/>
            <p:cNvSpPr/>
            <p:nvPr/>
          </p:nvSpPr>
          <p:spPr>
            <a:xfrm>
              <a:off x="11877175" y="4704024"/>
              <a:ext cx="83240" cy="101150"/>
            </a:xfrm>
            <a:custGeom>
              <a:rect b="b" l="l" r="r" t="t"/>
              <a:pathLst>
                <a:path extrusionOk="0" h="160496" w="184308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51" name="Google Shape;1151;p47"/>
            <p:cNvSpPr/>
            <p:nvPr/>
          </p:nvSpPr>
          <p:spPr>
            <a:xfrm>
              <a:off x="12100277" y="4927137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52" name="Google Shape;1152;p47"/>
            <p:cNvSpPr/>
            <p:nvPr/>
          </p:nvSpPr>
          <p:spPr>
            <a:xfrm>
              <a:off x="11643382" y="4927137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53" name="Google Shape;1153;p47"/>
            <p:cNvSpPr/>
            <p:nvPr/>
          </p:nvSpPr>
          <p:spPr>
            <a:xfrm>
              <a:off x="11186488" y="4927137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54" name="Google Shape;1154;p47"/>
            <p:cNvSpPr/>
            <p:nvPr/>
          </p:nvSpPr>
          <p:spPr>
            <a:xfrm>
              <a:off x="10729593" y="4927137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55" name="Google Shape;1155;p47"/>
            <p:cNvSpPr/>
            <p:nvPr/>
          </p:nvSpPr>
          <p:spPr>
            <a:xfrm>
              <a:off x="10272699" y="4927137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56" name="Google Shape;1156;p47"/>
            <p:cNvSpPr/>
            <p:nvPr/>
          </p:nvSpPr>
          <p:spPr>
            <a:xfrm>
              <a:off x="9815803" y="4927137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57" name="Google Shape;1157;p47"/>
            <p:cNvSpPr/>
            <p:nvPr/>
          </p:nvSpPr>
          <p:spPr>
            <a:xfrm>
              <a:off x="9592691" y="5150250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58" name="Google Shape;1158;p47"/>
            <p:cNvSpPr/>
            <p:nvPr/>
          </p:nvSpPr>
          <p:spPr>
            <a:xfrm>
              <a:off x="10049586" y="5150250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59" name="Google Shape;1159;p47"/>
            <p:cNvSpPr/>
            <p:nvPr/>
          </p:nvSpPr>
          <p:spPr>
            <a:xfrm>
              <a:off x="10506480" y="5150250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60" name="Google Shape;1160;p47"/>
            <p:cNvSpPr/>
            <p:nvPr/>
          </p:nvSpPr>
          <p:spPr>
            <a:xfrm>
              <a:off x="10963375" y="5150250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61" name="Google Shape;1161;p47"/>
            <p:cNvSpPr/>
            <p:nvPr/>
          </p:nvSpPr>
          <p:spPr>
            <a:xfrm>
              <a:off x="11420270" y="5150250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62" name="Google Shape;1162;p47"/>
            <p:cNvSpPr/>
            <p:nvPr/>
          </p:nvSpPr>
          <p:spPr>
            <a:xfrm>
              <a:off x="11877175" y="5150250"/>
              <a:ext cx="83240" cy="101150"/>
            </a:xfrm>
            <a:custGeom>
              <a:rect b="b" l="l" r="r" t="t"/>
              <a:pathLst>
                <a:path extrusionOk="0" h="160496" w="184308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63" name="Google Shape;1163;p47"/>
            <p:cNvSpPr/>
            <p:nvPr/>
          </p:nvSpPr>
          <p:spPr>
            <a:xfrm>
              <a:off x="12100277" y="5373379"/>
              <a:ext cx="83200" cy="101210"/>
            </a:xfrm>
            <a:custGeom>
              <a:rect b="b" l="l" r="r" t="t"/>
              <a:pathLst>
                <a:path extrusionOk="0" h="160591" w="184213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64" name="Google Shape;1164;p47"/>
            <p:cNvSpPr/>
            <p:nvPr/>
          </p:nvSpPr>
          <p:spPr>
            <a:xfrm>
              <a:off x="11643382" y="5373379"/>
              <a:ext cx="83200" cy="101210"/>
            </a:xfrm>
            <a:custGeom>
              <a:rect b="b" l="l" r="r" t="t"/>
              <a:pathLst>
                <a:path extrusionOk="0" h="160591" w="184213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65" name="Google Shape;1165;p47"/>
            <p:cNvSpPr/>
            <p:nvPr/>
          </p:nvSpPr>
          <p:spPr>
            <a:xfrm>
              <a:off x="11186488" y="5373379"/>
              <a:ext cx="83200" cy="101210"/>
            </a:xfrm>
            <a:custGeom>
              <a:rect b="b" l="l" r="r" t="t"/>
              <a:pathLst>
                <a:path extrusionOk="0" h="160591" w="184213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66" name="Google Shape;1166;p47"/>
            <p:cNvSpPr/>
            <p:nvPr/>
          </p:nvSpPr>
          <p:spPr>
            <a:xfrm>
              <a:off x="10729593" y="5373379"/>
              <a:ext cx="83200" cy="101210"/>
            </a:xfrm>
            <a:custGeom>
              <a:rect b="b" l="l" r="r" t="t"/>
              <a:pathLst>
                <a:path extrusionOk="0" h="160591" w="184213">
                  <a:moveTo>
                    <a:pt x="0" y="0"/>
                  </a:moveTo>
                  <a:lnTo>
                    <a:pt x="184214" y="160591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67" name="Google Shape;1167;p47"/>
            <p:cNvSpPr/>
            <p:nvPr/>
          </p:nvSpPr>
          <p:spPr>
            <a:xfrm>
              <a:off x="10272699" y="5373379"/>
              <a:ext cx="83200" cy="101210"/>
            </a:xfrm>
            <a:custGeom>
              <a:rect b="b" l="l" r="r" t="t"/>
              <a:pathLst>
                <a:path extrusionOk="0" h="160591" w="184213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68" name="Google Shape;1168;p47"/>
            <p:cNvSpPr/>
            <p:nvPr/>
          </p:nvSpPr>
          <p:spPr>
            <a:xfrm>
              <a:off x="9815803" y="5373379"/>
              <a:ext cx="83200" cy="101210"/>
            </a:xfrm>
            <a:custGeom>
              <a:rect b="b" l="l" r="r" t="t"/>
              <a:pathLst>
                <a:path extrusionOk="0" h="160591" w="184213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69" name="Google Shape;1169;p47"/>
            <p:cNvSpPr/>
            <p:nvPr/>
          </p:nvSpPr>
          <p:spPr>
            <a:xfrm>
              <a:off x="9592691" y="5596565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70" name="Google Shape;1170;p47"/>
            <p:cNvSpPr/>
            <p:nvPr/>
          </p:nvSpPr>
          <p:spPr>
            <a:xfrm>
              <a:off x="10049586" y="5596565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71" name="Google Shape;1171;p47"/>
            <p:cNvSpPr/>
            <p:nvPr/>
          </p:nvSpPr>
          <p:spPr>
            <a:xfrm>
              <a:off x="10506480" y="5596565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72" name="Google Shape;1172;p47"/>
            <p:cNvSpPr/>
            <p:nvPr/>
          </p:nvSpPr>
          <p:spPr>
            <a:xfrm>
              <a:off x="10963375" y="5596565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73" name="Google Shape;1173;p47"/>
            <p:cNvSpPr/>
            <p:nvPr/>
          </p:nvSpPr>
          <p:spPr>
            <a:xfrm>
              <a:off x="11420270" y="5596565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74" name="Google Shape;1174;p47"/>
            <p:cNvSpPr/>
            <p:nvPr/>
          </p:nvSpPr>
          <p:spPr>
            <a:xfrm>
              <a:off x="11877175" y="5596565"/>
              <a:ext cx="83240" cy="101150"/>
            </a:xfrm>
            <a:custGeom>
              <a:rect b="b" l="l" r="r" t="t"/>
              <a:pathLst>
                <a:path extrusionOk="0" h="160496" w="184308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75" name="Google Shape;1175;p47"/>
            <p:cNvSpPr/>
            <p:nvPr/>
          </p:nvSpPr>
          <p:spPr>
            <a:xfrm>
              <a:off x="12100277" y="5819678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76" name="Google Shape;1176;p47"/>
            <p:cNvSpPr/>
            <p:nvPr/>
          </p:nvSpPr>
          <p:spPr>
            <a:xfrm>
              <a:off x="11643382" y="5819678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77" name="Google Shape;1177;p47"/>
            <p:cNvSpPr/>
            <p:nvPr/>
          </p:nvSpPr>
          <p:spPr>
            <a:xfrm>
              <a:off x="11186488" y="5819678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78" name="Google Shape;1178;p47"/>
            <p:cNvSpPr/>
            <p:nvPr/>
          </p:nvSpPr>
          <p:spPr>
            <a:xfrm>
              <a:off x="10729593" y="5819678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79" name="Google Shape;1179;p47"/>
            <p:cNvSpPr/>
            <p:nvPr/>
          </p:nvSpPr>
          <p:spPr>
            <a:xfrm>
              <a:off x="10272699" y="5819678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80" name="Google Shape;1180;p47"/>
            <p:cNvSpPr/>
            <p:nvPr/>
          </p:nvSpPr>
          <p:spPr>
            <a:xfrm>
              <a:off x="9815803" y="5819678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81" name="Google Shape;1181;p47"/>
            <p:cNvSpPr/>
            <p:nvPr/>
          </p:nvSpPr>
          <p:spPr>
            <a:xfrm>
              <a:off x="9592691" y="6042791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82" name="Google Shape;1182;p47"/>
            <p:cNvSpPr/>
            <p:nvPr/>
          </p:nvSpPr>
          <p:spPr>
            <a:xfrm>
              <a:off x="10049586" y="6042791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83" name="Google Shape;1183;p47"/>
            <p:cNvSpPr/>
            <p:nvPr/>
          </p:nvSpPr>
          <p:spPr>
            <a:xfrm>
              <a:off x="10506480" y="6042791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84" name="Google Shape;1184;p47"/>
            <p:cNvSpPr/>
            <p:nvPr/>
          </p:nvSpPr>
          <p:spPr>
            <a:xfrm>
              <a:off x="10963375" y="6042791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85" name="Google Shape;1185;p47"/>
            <p:cNvSpPr/>
            <p:nvPr/>
          </p:nvSpPr>
          <p:spPr>
            <a:xfrm>
              <a:off x="11420270" y="6042791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86" name="Google Shape;1186;p47"/>
            <p:cNvSpPr/>
            <p:nvPr/>
          </p:nvSpPr>
          <p:spPr>
            <a:xfrm>
              <a:off x="11877175" y="6042791"/>
              <a:ext cx="83240" cy="101150"/>
            </a:xfrm>
            <a:custGeom>
              <a:rect b="b" l="l" r="r" t="t"/>
              <a:pathLst>
                <a:path extrusionOk="0" h="160496" w="184308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87" name="Google Shape;1187;p47"/>
            <p:cNvSpPr/>
            <p:nvPr/>
          </p:nvSpPr>
          <p:spPr>
            <a:xfrm>
              <a:off x="12100277" y="6265904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88" name="Google Shape;1188;p47"/>
            <p:cNvSpPr/>
            <p:nvPr/>
          </p:nvSpPr>
          <p:spPr>
            <a:xfrm>
              <a:off x="11643382" y="6265904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89" name="Google Shape;1189;p47"/>
            <p:cNvSpPr/>
            <p:nvPr/>
          </p:nvSpPr>
          <p:spPr>
            <a:xfrm>
              <a:off x="11186488" y="6265904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90" name="Google Shape;1190;p47"/>
            <p:cNvSpPr/>
            <p:nvPr/>
          </p:nvSpPr>
          <p:spPr>
            <a:xfrm>
              <a:off x="10729593" y="6265904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91" name="Google Shape;1191;p47"/>
            <p:cNvSpPr/>
            <p:nvPr/>
          </p:nvSpPr>
          <p:spPr>
            <a:xfrm>
              <a:off x="10272699" y="6265904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92" name="Google Shape;1192;p47"/>
            <p:cNvSpPr/>
            <p:nvPr/>
          </p:nvSpPr>
          <p:spPr>
            <a:xfrm>
              <a:off x="9815803" y="6265904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93" name="Google Shape;1193;p47"/>
            <p:cNvSpPr/>
            <p:nvPr/>
          </p:nvSpPr>
          <p:spPr>
            <a:xfrm>
              <a:off x="9592691" y="6489032"/>
              <a:ext cx="83200" cy="101210"/>
            </a:xfrm>
            <a:custGeom>
              <a:rect b="b" l="l" r="r" t="t"/>
              <a:pathLst>
                <a:path extrusionOk="0" h="160591" w="184213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94" name="Google Shape;1194;p47"/>
            <p:cNvSpPr/>
            <p:nvPr/>
          </p:nvSpPr>
          <p:spPr>
            <a:xfrm>
              <a:off x="10049586" y="6489032"/>
              <a:ext cx="83200" cy="101210"/>
            </a:xfrm>
            <a:custGeom>
              <a:rect b="b" l="l" r="r" t="t"/>
              <a:pathLst>
                <a:path extrusionOk="0" h="160591" w="184213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95" name="Google Shape;1195;p47"/>
            <p:cNvSpPr/>
            <p:nvPr/>
          </p:nvSpPr>
          <p:spPr>
            <a:xfrm>
              <a:off x="10506480" y="6489032"/>
              <a:ext cx="83200" cy="101210"/>
            </a:xfrm>
            <a:custGeom>
              <a:rect b="b" l="l" r="r" t="t"/>
              <a:pathLst>
                <a:path extrusionOk="0" h="160591" w="184213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96" name="Google Shape;1196;p47"/>
            <p:cNvSpPr/>
            <p:nvPr/>
          </p:nvSpPr>
          <p:spPr>
            <a:xfrm>
              <a:off x="10963375" y="6489032"/>
              <a:ext cx="83200" cy="101210"/>
            </a:xfrm>
            <a:custGeom>
              <a:rect b="b" l="l" r="r" t="t"/>
              <a:pathLst>
                <a:path extrusionOk="0" h="160591" w="184213">
                  <a:moveTo>
                    <a:pt x="184213" y="0"/>
                  </a:moveTo>
                  <a:lnTo>
                    <a:pt x="0" y="160592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97" name="Google Shape;1197;p47"/>
            <p:cNvSpPr/>
            <p:nvPr/>
          </p:nvSpPr>
          <p:spPr>
            <a:xfrm>
              <a:off x="11420270" y="6489032"/>
              <a:ext cx="83200" cy="101210"/>
            </a:xfrm>
            <a:custGeom>
              <a:rect b="b" l="l" r="r" t="t"/>
              <a:pathLst>
                <a:path extrusionOk="0" h="160591" w="184213">
                  <a:moveTo>
                    <a:pt x="184213" y="0"/>
                  </a:moveTo>
                  <a:lnTo>
                    <a:pt x="0" y="160592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98" name="Google Shape;1198;p47"/>
            <p:cNvSpPr/>
            <p:nvPr/>
          </p:nvSpPr>
          <p:spPr>
            <a:xfrm>
              <a:off x="11877174" y="6489032"/>
              <a:ext cx="83242" cy="101210"/>
            </a:xfrm>
            <a:custGeom>
              <a:rect b="b" l="l" r="r" t="t"/>
              <a:pathLst>
                <a:path extrusionOk="0" h="160591" w="184308">
                  <a:moveTo>
                    <a:pt x="184309" y="0"/>
                  </a:moveTo>
                  <a:lnTo>
                    <a:pt x="0" y="160592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99" name="Google Shape;1199;p47"/>
            <p:cNvSpPr/>
            <p:nvPr/>
          </p:nvSpPr>
          <p:spPr>
            <a:xfrm>
              <a:off x="12100277" y="6712225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635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00" name="Google Shape;1200;p47"/>
            <p:cNvSpPr/>
            <p:nvPr/>
          </p:nvSpPr>
          <p:spPr>
            <a:xfrm>
              <a:off x="11643382" y="6712225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635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01" name="Google Shape;1201;p47"/>
            <p:cNvSpPr/>
            <p:nvPr/>
          </p:nvSpPr>
          <p:spPr>
            <a:xfrm>
              <a:off x="11186488" y="6712225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635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02" name="Google Shape;1202;p47"/>
            <p:cNvSpPr/>
            <p:nvPr/>
          </p:nvSpPr>
          <p:spPr>
            <a:xfrm>
              <a:off x="10729593" y="6712225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cap="rnd" cmpd="sng" w="635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03" name="Google Shape;1203;p47"/>
            <p:cNvSpPr/>
            <p:nvPr/>
          </p:nvSpPr>
          <p:spPr>
            <a:xfrm>
              <a:off x="10272699" y="6712225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635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04" name="Google Shape;1204;p47"/>
            <p:cNvSpPr/>
            <p:nvPr/>
          </p:nvSpPr>
          <p:spPr>
            <a:xfrm>
              <a:off x="9815803" y="6712225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635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05" name="Google Shape;1205;p47"/>
            <p:cNvSpPr/>
            <p:nvPr/>
          </p:nvSpPr>
          <p:spPr>
            <a:xfrm>
              <a:off x="9592691" y="2919119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1425">
              <a:solidFill>
                <a:schemeClr val="accent1">
                  <a:alpha val="89803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06" name="Google Shape;1206;p47"/>
            <p:cNvSpPr/>
            <p:nvPr/>
          </p:nvSpPr>
          <p:spPr>
            <a:xfrm>
              <a:off x="10049586" y="2919119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1425">
              <a:solidFill>
                <a:schemeClr val="accent1">
                  <a:alpha val="89803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07" name="Google Shape;1207;p47"/>
            <p:cNvSpPr/>
            <p:nvPr/>
          </p:nvSpPr>
          <p:spPr>
            <a:xfrm>
              <a:off x="10506480" y="2919119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1425">
              <a:solidFill>
                <a:schemeClr val="accent1">
                  <a:alpha val="89803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08" name="Google Shape;1208;p47"/>
            <p:cNvSpPr/>
            <p:nvPr/>
          </p:nvSpPr>
          <p:spPr>
            <a:xfrm>
              <a:off x="10963375" y="2919119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1425">
              <a:solidFill>
                <a:schemeClr val="accent1">
                  <a:alpha val="89803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09" name="Google Shape;1209;p47"/>
            <p:cNvSpPr/>
            <p:nvPr/>
          </p:nvSpPr>
          <p:spPr>
            <a:xfrm>
              <a:off x="11420270" y="2919119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1425">
              <a:solidFill>
                <a:schemeClr val="accent1">
                  <a:alpha val="89803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10" name="Google Shape;1210;p47"/>
            <p:cNvSpPr/>
            <p:nvPr/>
          </p:nvSpPr>
          <p:spPr>
            <a:xfrm>
              <a:off x="11877175" y="2919119"/>
              <a:ext cx="83240" cy="101150"/>
            </a:xfrm>
            <a:custGeom>
              <a:rect b="b" l="l" r="r" t="t"/>
              <a:pathLst>
                <a:path extrusionOk="0" h="160496" w="184308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1425">
              <a:solidFill>
                <a:schemeClr val="accent1">
                  <a:alpha val="89803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11" name="Google Shape;1211;p47"/>
            <p:cNvSpPr/>
            <p:nvPr/>
          </p:nvSpPr>
          <p:spPr>
            <a:xfrm>
              <a:off x="12100277" y="3142232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12" name="Google Shape;1212;p47"/>
            <p:cNvSpPr/>
            <p:nvPr/>
          </p:nvSpPr>
          <p:spPr>
            <a:xfrm>
              <a:off x="11643382" y="3142232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13" name="Google Shape;1213;p47"/>
            <p:cNvSpPr/>
            <p:nvPr/>
          </p:nvSpPr>
          <p:spPr>
            <a:xfrm>
              <a:off x="11186488" y="3142232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14" name="Google Shape;1214;p47"/>
            <p:cNvSpPr/>
            <p:nvPr/>
          </p:nvSpPr>
          <p:spPr>
            <a:xfrm>
              <a:off x="10729593" y="3142232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15" name="Google Shape;1215;p47"/>
            <p:cNvSpPr/>
            <p:nvPr/>
          </p:nvSpPr>
          <p:spPr>
            <a:xfrm>
              <a:off x="10272699" y="3142232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16" name="Google Shape;1216;p47"/>
            <p:cNvSpPr/>
            <p:nvPr/>
          </p:nvSpPr>
          <p:spPr>
            <a:xfrm>
              <a:off x="9815803" y="3142232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17" name="Google Shape;1217;p47"/>
            <p:cNvSpPr/>
            <p:nvPr/>
          </p:nvSpPr>
          <p:spPr>
            <a:xfrm>
              <a:off x="8256628" y="3365345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18" name="Google Shape;1218;p47"/>
            <p:cNvSpPr/>
            <p:nvPr/>
          </p:nvSpPr>
          <p:spPr>
            <a:xfrm>
              <a:off x="8713523" y="3365345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19" name="Google Shape;1219;p47"/>
            <p:cNvSpPr/>
            <p:nvPr/>
          </p:nvSpPr>
          <p:spPr>
            <a:xfrm>
              <a:off x="9170417" y="3365345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20" name="Google Shape;1220;p47"/>
            <p:cNvSpPr/>
            <p:nvPr/>
          </p:nvSpPr>
          <p:spPr>
            <a:xfrm>
              <a:off x="9393529" y="3588459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21" name="Google Shape;1221;p47"/>
            <p:cNvSpPr/>
            <p:nvPr/>
          </p:nvSpPr>
          <p:spPr>
            <a:xfrm>
              <a:off x="8936635" y="3588459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22" name="Google Shape;1222;p47"/>
            <p:cNvSpPr/>
            <p:nvPr/>
          </p:nvSpPr>
          <p:spPr>
            <a:xfrm>
              <a:off x="8479740" y="3588459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23" name="Google Shape;1223;p47"/>
            <p:cNvSpPr/>
            <p:nvPr/>
          </p:nvSpPr>
          <p:spPr>
            <a:xfrm>
              <a:off x="8022783" y="3588459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24" name="Google Shape;1224;p47"/>
            <p:cNvSpPr/>
            <p:nvPr/>
          </p:nvSpPr>
          <p:spPr>
            <a:xfrm>
              <a:off x="8256628" y="3811572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25" name="Google Shape;1225;p47"/>
            <p:cNvSpPr/>
            <p:nvPr/>
          </p:nvSpPr>
          <p:spPr>
            <a:xfrm>
              <a:off x="8713523" y="3811572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26" name="Google Shape;1226;p47"/>
            <p:cNvSpPr/>
            <p:nvPr/>
          </p:nvSpPr>
          <p:spPr>
            <a:xfrm>
              <a:off x="9170417" y="3811572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27" name="Google Shape;1227;p47"/>
            <p:cNvSpPr/>
            <p:nvPr/>
          </p:nvSpPr>
          <p:spPr>
            <a:xfrm>
              <a:off x="9393529" y="4034684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28" name="Google Shape;1228;p47"/>
            <p:cNvSpPr/>
            <p:nvPr/>
          </p:nvSpPr>
          <p:spPr>
            <a:xfrm>
              <a:off x="8936635" y="4034684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29" name="Google Shape;1229;p47"/>
            <p:cNvSpPr/>
            <p:nvPr/>
          </p:nvSpPr>
          <p:spPr>
            <a:xfrm>
              <a:off x="8479740" y="4034684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30" name="Google Shape;1230;p47"/>
            <p:cNvSpPr/>
            <p:nvPr/>
          </p:nvSpPr>
          <p:spPr>
            <a:xfrm>
              <a:off x="8022783" y="4034684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31" name="Google Shape;1231;p47"/>
            <p:cNvSpPr/>
            <p:nvPr/>
          </p:nvSpPr>
          <p:spPr>
            <a:xfrm>
              <a:off x="8256628" y="4257798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32" name="Google Shape;1232;p47"/>
            <p:cNvSpPr/>
            <p:nvPr/>
          </p:nvSpPr>
          <p:spPr>
            <a:xfrm>
              <a:off x="8713523" y="4257798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33" name="Google Shape;1233;p47"/>
            <p:cNvSpPr/>
            <p:nvPr/>
          </p:nvSpPr>
          <p:spPr>
            <a:xfrm>
              <a:off x="9170417" y="4257798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34" name="Google Shape;1234;p47"/>
            <p:cNvSpPr/>
            <p:nvPr/>
          </p:nvSpPr>
          <p:spPr>
            <a:xfrm>
              <a:off x="9393529" y="4480911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35" name="Google Shape;1235;p47"/>
            <p:cNvSpPr/>
            <p:nvPr/>
          </p:nvSpPr>
          <p:spPr>
            <a:xfrm>
              <a:off x="8936635" y="4480911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36" name="Google Shape;1236;p47"/>
            <p:cNvSpPr/>
            <p:nvPr/>
          </p:nvSpPr>
          <p:spPr>
            <a:xfrm>
              <a:off x="8479740" y="4480911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37" name="Google Shape;1237;p47"/>
            <p:cNvSpPr/>
            <p:nvPr/>
          </p:nvSpPr>
          <p:spPr>
            <a:xfrm>
              <a:off x="8022783" y="4480911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38" name="Google Shape;1238;p47"/>
            <p:cNvSpPr/>
            <p:nvPr/>
          </p:nvSpPr>
          <p:spPr>
            <a:xfrm>
              <a:off x="8256628" y="4704024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39" name="Google Shape;1239;p47"/>
            <p:cNvSpPr/>
            <p:nvPr/>
          </p:nvSpPr>
          <p:spPr>
            <a:xfrm>
              <a:off x="8713523" y="4704024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40" name="Google Shape;1240;p47"/>
            <p:cNvSpPr/>
            <p:nvPr/>
          </p:nvSpPr>
          <p:spPr>
            <a:xfrm>
              <a:off x="9170417" y="4704024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41" name="Google Shape;1241;p47"/>
            <p:cNvSpPr/>
            <p:nvPr/>
          </p:nvSpPr>
          <p:spPr>
            <a:xfrm>
              <a:off x="9393529" y="4927137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42" name="Google Shape;1242;p47"/>
            <p:cNvSpPr/>
            <p:nvPr/>
          </p:nvSpPr>
          <p:spPr>
            <a:xfrm>
              <a:off x="8936635" y="4927137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43" name="Google Shape;1243;p47"/>
            <p:cNvSpPr/>
            <p:nvPr/>
          </p:nvSpPr>
          <p:spPr>
            <a:xfrm>
              <a:off x="8479740" y="4927137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44" name="Google Shape;1244;p47"/>
            <p:cNvSpPr/>
            <p:nvPr/>
          </p:nvSpPr>
          <p:spPr>
            <a:xfrm>
              <a:off x="8022783" y="4927137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45" name="Google Shape;1245;p47"/>
            <p:cNvSpPr/>
            <p:nvPr/>
          </p:nvSpPr>
          <p:spPr>
            <a:xfrm>
              <a:off x="8256628" y="5150250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46" name="Google Shape;1246;p47"/>
            <p:cNvSpPr/>
            <p:nvPr/>
          </p:nvSpPr>
          <p:spPr>
            <a:xfrm>
              <a:off x="8713523" y="5150250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47" name="Google Shape;1247;p47"/>
            <p:cNvSpPr/>
            <p:nvPr/>
          </p:nvSpPr>
          <p:spPr>
            <a:xfrm>
              <a:off x="9170417" y="5150250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48" name="Google Shape;1248;p47"/>
            <p:cNvSpPr/>
            <p:nvPr/>
          </p:nvSpPr>
          <p:spPr>
            <a:xfrm>
              <a:off x="9393529" y="5373379"/>
              <a:ext cx="83200" cy="101210"/>
            </a:xfrm>
            <a:custGeom>
              <a:rect b="b" l="l" r="r" t="t"/>
              <a:pathLst>
                <a:path extrusionOk="0" h="160591" w="184213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49" name="Google Shape;1249;p47"/>
            <p:cNvSpPr/>
            <p:nvPr/>
          </p:nvSpPr>
          <p:spPr>
            <a:xfrm>
              <a:off x="8936635" y="5373379"/>
              <a:ext cx="83200" cy="101210"/>
            </a:xfrm>
            <a:custGeom>
              <a:rect b="b" l="l" r="r" t="t"/>
              <a:pathLst>
                <a:path extrusionOk="0" h="160591" w="184213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50" name="Google Shape;1250;p47"/>
            <p:cNvSpPr/>
            <p:nvPr/>
          </p:nvSpPr>
          <p:spPr>
            <a:xfrm>
              <a:off x="8479740" y="5373379"/>
              <a:ext cx="83200" cy="101210"/>
            </a:xfrm>
            <a:custGeom>
              <a:rect b="b" l="l" r="r" t="t"/>
              <a:pathLst>
                <a:path extrusionOk="0" h="160591" w="184213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51" name="Google Shape;1251;p47"/>
            <p:cNvSpPr/>
            <p:nvPr/>
          </p:nvSpPr>
          <p:spPr>
            <a:xfrm>
              <a:off x="8022783" y="5373379"/>
              <a:ext cx="83200" cy="101210"/>
            </a:xfrm>
            <a:custGeom>
              <a:rect b="b" l="l" r="r" t="t"/>
              <a:pathLst>
                <a:path extrusionOk="0" h="160591" w="184213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52" name="Google Shape;1252;p47"/>
            <p:cNvSpPr/>
            <p:nvPr/>
          </p:nvSpPr>
          <p:spPr>
            <a:xfrm>
              <a:off x="8256628" y="5596565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53" name="Google Shape;1253;p47"/>
            <p:cNvSpPr/>
            <p:nvPr/>
          </p:nvSpPr>
          <p:spPr>
            <a:xfrm>
              <a:off x="8713523" y="5596565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54" name="Google Shape;1254;p47"/>
            <p:cNvSpPr/>
            <p:nvPr/>
          </p:nvSpPr>
          <p:spPr>
            <a:xfrm>
              <a:off x="9170417" y="5596565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55" name="Google Shape;1255;p47"/>
            <p:cNvSpPr/>
            <p:nvPr/>
          </p:nvSpPr>
          <p:spPr>
            <a:xfrm>
              <a:off x="9393529" y="5819678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56" name="Google Shape;1256;p47"/>
            <p:cNvSpPr/>
            <p:nvPr/>
          </p:nvSpPr>
          <p:spPr>
            <a:xfrm>
              <a:off x="8936635" y="5819678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57" name="Google Shape;1257;p47"/>
            <p:cNvSpPr/>
            <p:nvPr/>
          </p:nvSpPr>
          <p:spPr>
            <a:xfrm>
              <a:off x="8479740" y="5819678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58" name="Google Shape;1258;p47"/>
            <p:cNvSpPr/>
            <p:nvPr/>
          </p:nvSpPr>
          <p:spPr>
            <a:xfrm>
              <a:off x="8022783" y="5819678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59" name="Google Shape;1259;p47"/>
            <p:cNvSpPr/>
            <p:nvPr/>
          </p:nvSpPr>
          <p:spPr>
            <a:xfrm>
              <a:off x="8256628" y="6042791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60" name="Google Shape;1260;p47"/>
            <p:cNvSpPr/>
            <p:nvPr/>
          </p:nvSpPr>
          <p:spPr>
            <a:xfrm>
              <a:off x="8713523" y="6042791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61" name="Google Shape;1261;p47"/>
            <p:cNvSpPr/>
            <p:nvPr/>
          </p:nvSpPr>
          <p:spPr>
            <a:xfrm>
              <a:off x="9170417" y="6042791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62" name="Google Shape;1262;p47"/>
            <p:cNvSpPr/>
            <p:nvPr/>
          </p:nvSpPr>
          <p:spPr>
            <a:xfrm>
              <a:off x="9393529" y="6265904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63" name="Google Shape;1263;p47"/>
            <p:cNvSpPr/>
            <p:nvPr/>
          </p:nvSpPr>
          <p:spPr>
            <a:xfrm>
              <a:off x="8936635" y="6265904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64" name="Google Shape;1264;p47"/>
            <p:cNvSpPr/>
            <p:nvPr/>
          </p:nvSpPr>
          <p:spPr>
            <a:xfrm>
              <a:off x="8479740" y="6265904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65" name="Google Shape;1265;p47"/>
            <p:cNvSpPr/>
            <p:nvPr/>
          </p:nvSpPr>
          <p:spPr>
            <a:xfrm>
              <a:off x="8022783" y="6265904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66" name="Google Shape;1266;p47"/>
            <p:cNvSpPr/>
            <p:nvPr/>
          </p:nvSpPr>
          <p:spPr>
            <a:xfrm>
              <a:off x="8256628" y="6489032"/>
              <a:ext cx="83200" cy="101210"/>
            </a:xfrm>
            <a:custGeom>
              <a:rect b="b" l="l" r="r" t="t"/>
              <a:pathLst>
                <a:path extrusionOk="0" h="160591" w="184213">
                  <a:moveTo>
                    <a:pt x="184213" y="0"/>
                  </a:moveTo>
                  <a:lnTo>
                    <a:pt x="0" y="160592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67" name="Google Shape;1267;p47"/>
            <p:cNvSpPr/>
            <p:nvPr/>
          </p:nvSpPr>
          <p:spPr>
            <a:xfrm>
              <a:off x="8713523" y="6489032"/>
              <a:ext cx="83200" cy="101210"/>
            </a:xfrm>
            <a:custGeom>
              <a:rect b="b" l="l" r="r" t="t"/>
              <a:pathLst>
                <a:path extrusionOk="0" h="160591" w="184213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68" name="Google Shape;1268;p47"/>
            <p:cNvSpPr/>
            <p:nvPr/>
          </p:nvSpPr>
          <p:spPr>
            <a:xfrm>
              <a:off x="9170417" y="6489032"/>
              <a:ext cx="83200" cy="101210"/>
            </a:xfrm>
            <a:custGeom>
              <a:rect b="b" l="l" r="r" t="t"/>
              <a:pathLst>
                <a:path extrusionOk="0" h="160591" w="184213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69" name="Google Shape;1269;p47"/>
            <p:cNvSpPr/>
            <p:nvPr/>
          </p:nvSpPr>
          <p:spPr>
            <a:xfrm>
              <a:off x="9393529" y="6712225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635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70" name="Google Shape;1270;p47"/>
            <p:cNvSpPr/>
            <p:nvPr/>
          </p:nvSpPr>
          <p:spPr>
            <a:xfrm>
              <a:off x="8936635" y="6712225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635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71" name="Google Shape;1271;p47"/>
            <p:cNvSpPr/>
            <p:nvPr/>
          </p:nvSpPr>
          <p:spPr>
            <a:xfrm>
              <a:off x="8479740" y="6712225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635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72" name="Google Shape;1272;p47"/>
            <p:cNvSpPr/>
            <p:nvPr/>
          </p:nvSpPr>
          <p:spPr>
            <a:xfrm>
              <a:off x="8022783" y="6712225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635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73" name="Google Shape;1273;p47"/>
            <p:cNvSpPr/>
            <p:nvPr/>
          </p:nvSpPr>
          <p:spPr>
            <a:xfrm>
              <a:off x="8256628" y="2919119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1425">
              <a:solidFill>
                <a:schemeClr val="accent1">
                  <a:alpha val="89803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74" name="Google Shape;1274;p47"/>
            <p:cNvSpPr/>
            <p:nvPr/>
          </p:nvSpPr>
          <p:spPr>
            <a:xfrm>
              <a:off x="8713523" y="2919119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1425">
              <a:solidFill>
                <a:schemeClr val="accent1">
                  <a:alpha val="89803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75" name="Google Shape;1275;p47"/>
            <p:cNvSpPr/>
            <p:nvPr/>
          </p:nvSpPr>
          <p:spPr>
            <a:xfrm>
              <a:off x="9170417" y="2919119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1425">
              <a:solidFill>
                <a:schemeClr val="accent1">
                  <a:alpha val="89803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76" name="Google Shape;1276;p47"/>
            <p:cNvSpPr/>
            <p:nvPr/>
          </p:nvSpPr>
          <p:spPr>
            <a:xfrm>
              <a:off x="9393529" y="3142232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77" name="Google Shape;1277;p47"/>
            <p:cNvSpPr/>
            <p:nvPr/>
          </p:nvSpPr>
          <p:spPr>
            <a:xfrm>
              <a:off x="8936635" y="3142232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78" name="Google Shape;1278;p47"/>
            <p:cNvSpPr/>
            <p:nvPr/>
          </p:nvSpPr>
          <p:spPr>
            <a:xfrm>
              <a:off x="8479740" y="3142232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79" name="Google Shape;1279;p47"/>
            <p:cNvSpPr/>
            <p:nvPr/>
          </p:nvSpPr>
          <p:spPr>
            <a:xfrm>
              <a:off x="8022783" y="3142232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80" name="Google Shape;1280;p47"/>
            <p:cNvSpPr/>
            <p:nvPr/>
          </p:nvSpPr>
          <p:spPr>
            <a:xfrm>
              <a:off x="12100277" y="2696006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0775">
              <a:solidFill>
                <a:schemeClr val="accent1">
                  <a:alpha val="80000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81" name="Google Shape;1281;p47"/>
            <p:cNvSpPr/>
            <p:nvPr/>
          </p:nvSpPr>
          <p:spPr>
            <a:xfrm>
              <a:off x="11643382" y="2696006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0775">
              <a:solidFill>
                <a:schemeClr val="accent1">
                  <a:alpha val="80000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82" name="Google Shape;1282;p47"/>
            <p:cNvSpPr/>
            <p:nvPr/>
          </p:nvSpPr>
          <p:spPr>
            <a:xfrm>
              <a:off x="11186488" y="2696006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0775">
              <a:solidFill>
                <a:schemeClr val="accent1">
                  <a:alpha val="80000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83" name="Google Shape;1283;p47"/>
            <p:cNvSpPr/>
            <p:nvPr/>
          </p:nvSpPr>
          <p:spPr>
            <a:xfrm>
              <a:off x="10729593" y="2696006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cap="rnd" cmpd="sng" w="10775">
              <a:solidFill>
                <a:schemeClr val="accent1">
                  <a:alpha val="80000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84" name="Google Shape;1284;p47"/>
            <p:cNvSpPr/>
            <p:nvPr/>
          </p:nvSpPr>
          <p:spPr>
            <a:xfrm>
              <a:off x="10272699" y="2696006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0775">
              <a:solidFill>
                <a:schemeClr val="accent1">
                  <a:alpha val="80000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85" name="Google Shape;1285;p47"/>
            <p:cNvSpPr/>
            <p:nvPr/>
          </p:nvSpPr>
          <p:spPr>
            <a:xfrm>
              <a:off x="9815803" y="2696006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0775">
              <a:solidFill>
                <a:schemeClr val="accent1">
                  <a:alpha val="80000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86" name="Google Shape;1286;p47"/>
            <p:cNvSpPr/>
            <p:nvPr/>
          </p:nvSpPr>
          <p:spPr>
            <a:xfrm>
              <a:off x="9393529" y="2696006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0775">
              <a:solidFill>
                <a:schemeClr val="accent1">
                  <a:alpha val="80000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87" name="Google Shape;1287;p47"/>
            <p:cNvSpPr/>
            <p:nvPr/>
          </p:nvSpPr>
          <p:spPr>
            <a:xfrm>
              <a:off x="8936635" y="2696006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0775">
              <a:solidFill>
                <a:schemeClr val="accent1">
                  <a:alpha val="80000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88" name="Google Shape;1288;p47"/>
            <p:cNvSpPr/>
            <p:nvPr/>
          </p:nvSpPr>
          <p:spPr>
            <a:xfrm>
              <a:off x="8479740" y="2696006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0775">
              <a:solidFill>
                <a:schemeClr val="accent1">
                  <a:alpha val="80000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89" name="Google Shape;1289;p47"/>
            <p:cNvSpPr/>
            <p:nvPr/>
          </p:nvSpPr>
          <p:spPr>
            <a:xfrm>
              <a:off x="8022783" y="2696006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0775">
              <a:solidFill>
                <a:schemeClr val="accent1">
                  <a:alpha val="80000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1290" name="Google Shape;1290;p47"/>
          <p:cNvSpPr/>
          <p:nvPr/>
        </p:nvSpPr>
        <p:spPr>
          <a:xfrm>
            <a:off x="7779224" y="6057014"/>
            <a:ext cx="110556" cy="692129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291" name="Google Shape;1291;p47"/>
          <p:cNvSpPr/>
          <p:nvPr/>
        </p:nvSpPr>
        <p:spPr>
          <a:xfrm>
            <a:off x="-4937" y="0"/>
            <a:ext cx="12193762" cy="260648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99341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descr="A picture containing symbol, font, logo, graphics&#10;&#10;Description automatically generated" id="1292" name="Google Shape;1292;p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129886" y="587533"/>
            <a:ext cx="830529" cy="820318"/>
          </a:xfrm>
          <a:prstGeom prst="rect">
            <a:avLst/>
          </a:prstGeom>
          <a:noFill/>
          <a:ln>
            <a:noFill/>
          </a:ln>
        </p:spPr>
      </p:pic>
      <p:sp>
        <p:nvSpPr>
          <p:cNvPr id="1293" name="Google Shape;1293;p47"/>
          <p:cNvSpPr txBox="1"/>
          <p:nvPr>
            <p:ph idx="11" type="ftr"/>
          </p:nvPr>
        </p:nvSpPr>
        <p:spPr>
          <a:xfrm>
            <a:off x="92398" y="5753043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0" spcFirstLastPara="1" rIns="0" wrap="square" tIns="609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te">
  <p:cSld name="Qute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1"/>
          <p:cNvSpPr/>
          <p:nvPr/>
        </p:nvSpPr>
        <p:spPr>
          <a:xfrm flipH="1" rot="10800000">
            <a:off x="0" y="0"/>
            <a:ext cx="12188825" cy="371703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311" name="Google Shape;311;p31"/>
          <p:cNvGrpSpPr/>
          <p:nvPr/>
        </p:nvGrpSpPr>
        <p:grpSpPr>
          <a:xfrm>
            <a:off x="117748" y="1"/>
            <a:ext cx="3064980" cy="3603431"/>
            <a:chOff x="117748" y="0"/>
            <a:chExt cx="3064980" cy="3603431"/>
          </a:xfrm>
        </p:grpSpPr>
        <p:sp>
          <p:nvSpPr>
            <p:cNvPr id="312" name="Google Shape;312;p31"/>
            <p:cNvSpPr/>
            <p:nvPr/>
          </p:nvSpPr>
          <p:spPr>
            <a:xfrm rot="5400000">
              <a:off x="2615855" y="3028617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3" name="Google Shape;313;p31"/>
            <p:cNvSpPr/>
            <p:nvPr/>
          </p:nvSpPr>
          <p:spPr>
            <a:xfrm rot="5400000">
              <a:off x="2615855" y="3368731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4" name="Google Shape;314;p31"/>
            <p:cNvSpPr/>
            <p:nvPr/>
          </p:nvSpPr>
          <p:spPr>
            <a:xfrm rot="5400000">
              <a:off x="2449769" y="3534817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5" name="Google Shape;315;p31"/>
            <p:cNvSpPr/>
            <p:nvPr/>
          </p:nvSpPr>
          <p:spPr>
            <a:xfrm rot="5400000">
              <a:off x="2449769" y="3194702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6" name="Google Shape;316;p31"/>
            <p:cNvSpPr/>
            <p:nvPr/>
          </p:nvSpPr>
          <p:spPr>
            <a:xfrm rot="5400000">
              <a:off x="2283683" y="3028617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7" name="Google Shape;317;p31"/>
            <p:cNvSpPr/>
            <p:nvPr/>
          </p:nvSpPr>
          <p:spPr>
            <a:xfrm rot="5400000">
              <a:off x="2283683" y="3368731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8" name="Google Shape;318;p31"/>
            <p:cNvSpPr/>
            <p:nvPr/>
          </p:nvSpPr>
          <p:spPr>
            <a:xfrm rot="5400000">
              <a:off x="2117598" y="3534817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9" name="Google Shape;319;p31"/>
            <p:cNvSpPr/>
            <p:nvPr/>
          </p:nvSpPr>
          <p:spPr>
            <a:xfrm rot="5400000">
              <a:off x="2117598" y="3194702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0" name="Google Shape;320;p31"/>
            <p:cNvSpPr/>
            <p:nvPr/>
          </p:nvSpPr>
          <p:spPr>
            <a:xfrm rot="5400000">
              <a:off x="1951511" y="3028617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1" name="Google Shape;321;p31"/>
            <p:cNvSpPr/>
            <p:nvPr/>
          </p:nvSpPr>
          <p:spPr>
            <a:xfrm rot="5400000">
              <a:off x="1951511" y="3368731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2" name="Google Shape;322;p31"/>
            <p:cNvSpPr/>
            <p:nvPr/>
          </p:nvSpPr>
          <p:spPr>
            <a:xfrm rot="5400000">
              <a:off x="1785426" y="3534817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3" name="Google Shape;323;p31"/>
            <p:cNvSpPr/>
            <p:nvPr/>
          </p:nvSpPr>
          <p:spPr>
            <a:xfrm rot="5400000">
              <a:off x="1785426" y="3194702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4" name="Google Shape;324;p31"/>
            <p:cNvSpPr/>
            <p:nvPr/>
          </p:nvSpPr>
          <p:spPr>
            <a:xfrm rot="5400000">
              <a:off x="1619339" y="3028617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5" name="Google Shape;325;p31"/>
            <p:cNvSpPr/>
            <p:nvPr/>
          </p:nvSpPr>
          <p:spPr>
            <a:xfrm rot="5400000">
              <a:off x="1619339" y="3368731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6" name="Google Shape;326;p31"/>
            <p:cNvSpPr/>
            <p:nvPr/>
          </p:nvSpPr>
          <p:spPr>
            <a:xfrm rot="5400000">
              <a:off x="1453253" y="3534817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7" name="Google Shape;327;p31"/>
            <p:cNvSpPr/>
            <p:nvPr/>
          </p:nvSpPr>
          <p:spPr>
            <a:xfrm rot="5400000">
              <a:off x="1453253" y="3194702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8" name="Google Shape;328;p31"/>
            <p:cNvSpPr/>
            <p:nvPr/>
          </p:nvSpPr>
          <p:spPr>
            <a:xfrm rot="5400000">
              <a:off x="1287168" y="3028617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9" name="Google Shape;329;p31"/>
            <p:cNvSpPr/>
            <p:nvPr/>
          </p:nvSpPr>
          <p:spPr>
            <a:xfrm rot="5400000">
              <a:off x="1287168" y="3368731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0" name="Google Shape;330;p31"/>
            <p:cNvSpPr/>
            <p:nvPr/>
          </p:nvSpPr>
          <p:spPr>
            <a:xfrm rot="5400000">
              <a:off x="1121047" y="3534794"/>
              <a:ext cx="61934" cy="75341"/>
            </a:xfrm>
            <a:custGeom>
              <a:rect b="b" l="l" r="r" t="t"/>
              <a:pathLst>
                <a:path extrusionOk="0" h="160591" w="184213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1" name="Google Shape;331;p31"/>
            <p:cNvSpPr/>
            <p:nvPr/>
          </p:nvSpPr>
          <p:spPr>
            <a:xfrm rot="5400000">
              <a:off x="1121047" y="3194679"/>
              <a:ext cx="61934" cy="75341"/>
            </a:xfrm>
            <a:custGeom>
              <a:rect b="b" l="l" r="r" t="t"/>
              <a:pathLst>
                <a:path extrusionOk="0" h="160591" w="184213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2" name="Google Shape;332;p31"/>
            <p:cNvSpPr/>
            <p:nvPr/>
          </p:nvSpPr>
          <p:spPr>
            <a:xfrm rot="5400000">
              <a:off x="954930" y="3028617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3" name="Google Shape;333;p31"/>
            <p:cNvSpPr/>
            <p:nvPr/>
          </p:nvSpPr>
          <p:spPr>
            <a:xfrm rot="5400000">
              <a:off x="954930" y="3368731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4" name="Google Shape;334;p31"/>
            <p:cNvSpPr/>
            <p:nvPr/>
          </p:nvSpPr>
          <p:spPr>
            <a:xfrm rot="5400000">
              <a:off x="788844" y="3534817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5" name="Google Shape;335;p31"/>
            <p:cNvSpPr/>
            <p:nvPr/>
          </p:nvSpPr>
          <p:spPr>
            <a:xfrm rot="5400000">
              <a:off x="788844" y="3194702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6" name="Google Shape;336;p31"/>
            <p:cNvSpPr/>
            <p:nvPr/>
          </p:nvSpPr>
          <p:spPr>
            <a:xfrm rot="5400000">
              <a:off x="622758" y="3028617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7" name="Google Shape;337;p31"/>
            <p:cNvSpPr/>
            <p:nvPr/>
          </p:nvSpPr>
          <p:spPr>
            <a:xfrm rot="5400000">
              <a:off x="622758" y="3368731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8" name="Google Shape;338;p31"/>
            <p:cNvSpPr/>
            <p:nvPr/>
          </p:nvSpPr>
          <p:spPr>
            <a:xfrm rot="5400000">
              <a:off x="456672" y="3534817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9" name="Google Shape;339;p31"/>
            <p:cNvSpPr/>
            <p:nvPr/>
          </p:nvSpPr>
          <p:spPr>
            <a:xfrm rot="5400000">
              <a:off x="456672" y="3194702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0" name="Google Shape;340;p31"/>
            <p:cNvSpPr/>
            <p:nvPr/>
          </p:nvSpPr>
          <p:spPr>
            <a:xfrm rot="5400000">
              <a:off x="290552" y="3028594"/>
              <a:ext cx="61934" cy="75341"/>
            </a:xfrm>
            <a:custGeom>
              <a:rect b="b" l="l" r="r" t="t"/>
              <a:pathLst>
                <a:path extrusionOk="0" h="160591" w="184213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1" name="Google Shape;341;p31"/>
            <p:cNvSpPr/>
            <p:nvPr/>
          </p:nvSpPr>
          <p:spPr>
            <a:xfrm rot="5400000">
              <a:off x="290552" y="3368708"/>
              <a:ext cx="61934" cy="75341"/>
            </a:xfrm>
            <a:custGeom>
              <a:rect b="b" l="l" r="r" t="t"/>
              <a:pathLst>
                <a:path extrusionOk="0" h="160591" w="184213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2" name="Google Shape;342;p31"/>
            <p:cNvSpPr/>
            <p:nvPr/>
          </p:nvSpPr>
          <p:spPr>
            <a:xfrm rot="5400000">
              <a:off x="124429" y="3534817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635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3" name="Google Shape;343;p31"/>
            <p:cNvSpPr/>
            <p:nvPr/>
          </p:nvSpPr>
          <p:spPr>
            <a:xfrm rot="5400000">
              <a:off x="124429" y="3194702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635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4" name="Google Shape;344;p31"/>
            <p:cNvSpPr/>
            <p:nvPr/>
          </p:nvSpPr>
          <p:spPr>
            <a:xfrm rot="5400000">
              <a:off x="2948028" y="3028617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1425">
              <a:solidFill>
                <a:schemeClr val="accent1">
                  <a:alpha val="89803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5" name="Google Shape;345;p31"/>
            <p:cNvSpPr/>
            <p:nvPr/>
          </p:nvSpPr>
          <p:spPr>
            <a:xfrm rot="5400000">
              <a:off x="2948028" y="3368731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1425">
              <a:solidFill>
                <a:schemeClr val="accent1">
                  <a:alpha val="89803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6" name="Google Shape;346;p31"/>
            <p:cNvSpPr/>
            <p:nvPr/>
          </p:nvSpPr>
          <p:spPr>
            <a:xfrm rot="5400000">
              <a:off x="2781941" y="3534817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7" name="Google Shape;347;p31"/>
            <p:cNvSpPr/>
            <p:nvPr/>
          </p:nvSpPr>
          <p:spPr>
            <a:xfrm rot="5400000">
              <a:off x="2781941" y="3194702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8" name="Google Shape;348;p31"/>
            <p:cNvSpPr/>
            <p:nvPr/>
          </p:nvSpPr>
          <p:spPr>
            <a:xfrm rot="5400000">
              <a:off x="2615855" y="-6680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9" name="Google Shape;349;p31"/>
            <p:cNvSpPr/>
            <p:nvPr/>
          </p:nvSpPr>
          <p:spPr>
            <a:xfrm rot="5400000">
              <a:off x="2615855" y="333434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0" name="Google Shape;350;p31"/>
            <p:cNvSpPr/>
            <p:nvPr/>
          </p:nvSpPr>
          <p:spPr>
            <a:xfrm rot="5400000">
              <a:off x="2615855" y="673547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1" name="Google Shape;351;p31"/>
            <p:cNvSpPr/>
            <p:nvPr/>
          </p:nvSpPr>
          <p:spPr>
            <a:xfrm rot="5400000">
              <a:off x="2615855" y="1013660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2" name="Google Shape;352;p31"/>
            <p:cNvSpPr/>
            <p:nvPr/>
          </p:nvSpPr>
          <p:spPr>
            <a:xfrm rot="5400000">
              <a:off x="2615855" y="1353774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3" name="Google Shape;353;p31"/>
            <p:cNvSpPr/>
            <p:nvPr/>
          </p:nvSpPr>
          <p:spPr>
            <a:xfrm rot="5400000">
              <a:off x="2615841" y="1693910"/>
              <a:ext cx="61964" cy="75296"/>
            </a:xfrm>
            <a:custGeom>
              <a:rect b="b" l="l" r="r" t="t"/>
              <a:pathLst>
                <a:path extrusionOk="0" h="160496" w="184308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4" name="Google Shape;354;p31"/>
            <p:cNvSpPr/>
            <p:nvPr/>
          </p:nvSpPr>
          <p:spPr>
            <a:xfrm rot="5400000">
              <a:off x="2615855" y="2034048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5" name="Google Shape;355;p31"/>
            <p:cNvSpPr/>
            <p:nvPr/>
          </p:nvSpPr>
          <p:spPr>
            <a:xfrm rot="5400000">
              <a:off x="2615855" y="2374162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6" name="Google Shape;356;p31"/>
            <p:cNvSpPr/>
            <p:nvPr/>
          </p:nvSpPr>
          <p:spPr>
            <a:xfrm rot="5400000">
              <a:off x="2615855" y="2714275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7" name="Google Shape;357;p31"/>
            <p:cNvSpPr/>
            <p:nvPr/>
          </p:nvSpPr>
          <p:spPr>
            <a:xfrm rot="5400000">
              <a:off x="2449769" y="2880360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8" name="Google Shape;358;p31"/>
            <p:cNvSpPr/>
            <p:nvPr/>
          </p:nvSpPr>
          <p:spPr>
            <a:xfrm rot="5400000">
              <a:off x="2449769" y="2540247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9" name="Google Shape;359;p31"/>
            <p:cNvSpPr/>
            <p:nvPr/>
          </p:nvSpPr>
          <p:spPr>
            <a:xfrm rot="5400000">
              <a:off x="2449769" y="2200133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0" name="Google Shape;360;p31"/>
            <p:cNvSpPr/>
            <p:nvPr/>
          </p:nvSpPr>
          <p:spPr>
            <a:xfrm rot="5400000">
              <a:off x="2449769" y="1859973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1" name="Google Shape;361;p31"/>
            <p:cNvSpPr/>
            <p:nvPr/>
          </p:nvSpPr>
          <p:spPr>
            <a:xfrm rot="5400000">
              <a:off x="2449769" y="1519859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2" name="Google Shape;362;p31"/>
            <p:cNvSpPr/>
            <p:nvPr/>
          </p:nvSpPr>
          <p:spPr>
            <a:xfrm rot="5400000">
              <a:off x="2449769" y="1179746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3" name="Google Shape;363;p31"/>
            <p:cNvSpPr/>
            <p:nvPr/>
          </p:nvSpPr>
          <p:spPr>
            <a:xfrm rot="5400000">
              <a:off x="2449769" y="839633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4" name="Google Shape;364;p31"/>
            <p:cNvSpPr/>
            <p:nvPr/>
          </p:nvSpPr>
          <p:spPr>
            <a:xfrm rot="5400000">
              <a:off x="2449769" y="499519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5" name="Google Shape;365;p31"/>
            <p:cNvSpPr/>
            <p:nvPr/>
          </p:nvSpPr>
          <p:spPr>
            <a:xfrm rot="5400000">
              <a:off x="2449769" y="159405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6" name="Google Shape;366;p31"/>
            <p:cNvSpPr/>
            <p:nvPr/>
          </p:nvSpPr>
          <p:spPr>
            <a:xfrm rot="5400000">
              <a:off x="2283683" y="-6680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7" name="Google Shape;367;p31"/>
            <p:cNvSpPr/>
            <p:nvPr/>
          </p:nvSpPr>
          <p:spPr>
            <a:xfrm rot="5400000">
              <a:off x="2283683" y="333434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8" name="Google Shape;368;p31"/>
            <p:cNvSpPr/>
            <p:nvPr/>
          </p:nvSpPr>
          <p:spPr>
            <a:xfrm rot="5400000">
              <a:off x="2283683" y="673547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9" name="Google Shape;369;p31"/>
            <p:cNvSpPr/>
            <p:nvPr/>
          </p:nvSpPr>
          <p:spPr>
            <a:xfrm rot="5400000">
              <a:off x="2283683" y="1013660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0" name="Google Shape;370;p31"/>
            <p:cNvSpPr/>
            <p:nvPr/>
          </p:nvSpPr>
          <p:spPr>
            <a:xfrm rot="5400000">
              <a:off x="2283683" y="1353774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1" name="Google Shape;371;p31"/>
            <p:cNvSpPr/>
            <p:nvPr/>
          </p:nvSpPr>
          <p:spPr>
            <a:xfrm rot="5400000">
              <a:off x="2283668" y="1693910"/>
              <a:ext cx="61964" cy="75296"/>
            </a:xfrm>
            <a:custGeom>
              <a:rect b="b" l="l" r="r" t="t"/>
              <a:pathLst>
                <a:path extrusionOk="0" h="160496" w="184308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2" name="Google Shape;372;p31"/>
            <p:cNvSpPr/>
            <p:nvPr/>
          </p:nvSpPr>
          <p:spPr>
            <a:xfrm rot="5400000">
              <a:off x="2283683" y="2034048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3" name="Google Shape;373;p31"/>
            <p:cNvSpPr/>
            <p:nvPr/>
          </p:nvSpPr>
          <p:spPr>
            <a:xfrm rot="5400000">
              <a:off x="2283683" y="2374162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4" name="Google Shape;374;p31"/>
            <p:cNvSpPr/>
            <p:nvPr/>
          </p:nvSpPr>
          <p:spPr>
            <a:xfrm rot="5400000">
              <a:off x="2283683" y="2714275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5" name="Google Shape;375;p31"/>
            <p:cNvSpPr/>
            <p:nvPr/>
          </p:nvSpPr>
          <p:spPr>
            <a:xfrm rot="5400000">
              <a:off x="2117598" y="2880360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6" name="Google Shape;376;p31"/>
            <p:cNvSpPr/>
            <p:nvPr/>
          </p:nvSpPr>
          <p:spPr>
            <a:xfrm rot="5400000">
              <a:off x="2117598" y="2540247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7" name="Google Shape;377;p31"/>
            <p:cNvSpPr/>
            <p:nvPr/>
          </p:nvSpPr>
          <p:spPr>
            <a:xfrm rot="5400000">
              <a:off x="2117598" y="2200133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8" name="Google Shape;378;p31"/>
            <p:cNvSpPr/>
            <p:nvPr/>
          </p:nvSpPr>
          <p:spPr>
            <a:xfrm rot="5400000">
              <a:off x="2117598" y="1859973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9" name="Google Shape;379;p31"/>
            <p:cNvSpPr/>
            <p:nvPr/>
          </p:nvSpPr>
          <p:spPr>
            <a:xfrm rot="5400000">
              <a:off x="2117598" y="1519859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0" name="Google Shape;380;p31"/>
            <p:cNvSpPr/>
            <p:nvPr/>
          </p:nvSpPr>
          <p:spPr>
            <a:xfrm rot="5400000">
              <a:off x="2117598" y="1179746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1" name="Google Shape;381;p31"/>
            <p:cNvSpPr/>
            <p:nvPr/>
          </p:nvSpPr>
          <p:spPr>
            <a:xfrm rot="5400000">
              <a:off x="2117598" y="839633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2" name="Google Shape;382;p31"/>
            <p:cNvSpPr/>
            <p:nvPr/>
          </p:nvSpPr>
          <p:spPr>
            <a:xfrm rot="5400000">
              <a:off x="2117598" y="499519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3" name="Google Shape;383;p31"/>
            <p:cNvSpPr/>
            <p:nvPr/>
          </p:nvSpPr>
          <p:spPr>
            <a:xfrm rot="5400000">
              <a:off x="2117598" y="159405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4" name="Google Shape;384;p31"/>
            <p:cNvSpPr/>
            <p:nvPr/>
          </p:nvSpPr>
          <p:spPr>
            <a:xfrm rot="5400000">
              <a:off x="1951511" y="-6680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5" name="Google Shape;385;p31"/>
            <p:cNvSpPr/>
            <p:nvPr/>
          </p:nvSpPr>
          <p:spPr>
            <a:xfrm rot="5400000">
              <a:off x="1951511" y="333434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6" name="Google Shape;386;p31"/>
            <p:cNvSpPr/>
            <p:nvPr/>
          </p:nvSpPr>
          <p:spPr>
            <a:xfrm rot="5400000">
              <a:off x="1951511" y="673547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7" name="Google Shape;387;p31"/>
            <p:cNvSpPr/>
            <p:nvPr/>
          </p:nvSpPr>
          <p:spPr>
            <a:xfrm rot="5400000">
              <a:off x="1951511" y="1013660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8" name="Google Shape;388;p31"/>
            <p:cNvSpPr/>
            <p:nvPr/>
          </p:nvSpPr>
          <p:spPr>
            <a:xfrm rot="5400000">
              <a:off x="1951511" y="1353774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9" name="Google Shape;389;p31"/>
            <p:cNvSpPr/>
            <p:nvPr/>
          </p:nvSpPr>
          <p:spPr>
            <a:xfrm rot="5400000">
              <a:off x="1951496" y="1693910"/>
              <a:ext cx="61964" cy="75296"/>
            </a:xfrm>
            <a:custGeom>
              <a:rect b="b" l="l" r="r" t="t"/>
              <a:pathLst>
                <a:path extrusionOk="0" h="160496" w="184308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0" name="Google Shape;390;p31"/>
            <p:cNvSpPr/>
            <p:nvPr/>
          </p:nvSpPr>
          <p:spPr>
            <a:xfrm rot="5400000">
              <a:off x="1951511" y="2034048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1" name="Google Shape;391;p31"/>
            <p:cNvSpPr/>
            <p:nvPr/>
          </p:nvSpPr>
          <p:spPr>
            <a:xfrm rot="5400000">
              <a:off x="1951511" y="2374162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2" name="Google Shape;392;p31"/>
            <p:cNvSpPr/>
            <p:nvPr/>
          </p:nvSpPr>
          <p:spPr>
            <a:xfrm rot="5400000">
              <a:off x="1951511" y="2714275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3" name="Google Shape;393;p31"/>
            <p:cNvSpPr/>
            <p:nvPr/>
          </p:nvSpPr>
          <p:spPr>
            <a:xfrm rot="5400000">
              <a:off x="1785426" y="2880360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4" name="Google Shape;394;p31"/>
            <p:cNvSpPr/>
            <p:nvPr/>
          </p:nvSpPr>
          <p:spPr>
            <a:xfrm rot="5400000">
              <a:off x="1785426" y="2540247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5" name="Google Shape;395;p31"/>
            <p:cNvSpPr/>
            <p:nvPr/>
          </p:nvSpPr>
          <p:spPr>
            <a:xfrm rot="5400000">
              <a:off x="1785426" y="2200133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6" name="Google Shape;396;p31"/>
            <p:cNvSpPr/>
            <p:nvPr/>
          </p:nvSpPr>
          <p:spPr>
            <a:xfrm rot="5400000">
              <a:off x="1785426" y="1859973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7" name="Google Shape;397;p31"/>
            <p:cNvSpPr/>
            <p:nvPr/>
          </p:nvSpPr>
          <p:spPr>
            <a:xfrm rot="5400000">
              <a:off x="1785426" y="1519859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8" name="Google Shape;398;p31"/>
            <p:cNvSpPr/>
            <p:nvPr/>
          </p:nvSpPr>
          <p:spPr>
            <a:xfrm rot="5400000">
              <a:off x="1785426" y="1179746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9" name="Google Shape;399;p31"/>
            <p:cNvSpPr/>
            <p:nvPr/>
          </p:nvSpPr>
          <p:spPr>
            <a:xfrm rot="5400000">
              <a:off x="1785426" y="839633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0" name="Google Shape;400;p31"/>
            <p:cNvSpPr/>
            <p:nvPr/>
          </p:nvSpPr>
          <p:spPr>
            <a:xfrm rot="5400000">
              <a:off x="1785426" y="499519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1" name="Google Shape;401;p31"/>
            <p:cNvSpPr/>
            <p:nvPr/>
          </p:nvSpPr>
          <p:spPr>
            <a:xfrm rot="5400000">
              <a:off x="1785426" y="159405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2" name="Google Shape;402;p31"/>
            <p:cNvSpPr/>
            <p:nvPr/>
          </p:nvSpPr>
          <p:spPr>
            <a:xfrm rot="5400000">
              <a:off x="1619339" y="-6680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3" name="Google Shape;403;p31"/>
            <p:cNvSpPr/>
            <p:nvPr/>
          </p:nvSpPr>
          <p:spPr>
            <a:xfrm rot="5400000">
              <a:off x="1619339" y="333434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4" name="Google Shape;404;p31"/>
            <p:cNvSpPr/>
            <p:nvPr/>
          </p:nvSpPr>
          <p:spPr>
            <a:xfrm rot="5400000">
              <a:off x="1619339" y="673547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5" name="Google Shape;405;p31"/>
            <p:cNvSpPr/>
            <p:nvPr/>
          </p:nvSpPr>
          <p:spPr>
            <a:xfrm rot="5400000">
              <a:off x="1619339" y="1013660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6" name="Google Shape;406;p31"/>
            <p:cNvSpPr/>
            <p:nvPr/>
          </p:nvSpPr>
          <p:spPr>
            <a:xfrm rot="5400000">
              <a:off x="1619339" y="1353774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7" name="Google Shape;407;p31"/>
            <p:cNvSpPr/>
            <p:nvPr/>
          </p:nvSpPr>
          <p:spPr>
            <a:xfrm rot="5400000">
              <a:off x="1619324" y="1693910"/>
              <a:ext cx="61964" cy="75296"/>
            </a:xfrm>
            <a:custGeom>
              <a:rect b="b" l="l" r="r" t="t"/>
              <a:pathLst>
                <a:path extrusionOk="0" h="160496" w="184308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8" name="Google Shape;408;p31"/>
            <p:cNvSpPr/>
            <p:nvPr/>
          </p:nvSpPr>
          <p:spPr>
            <a:xfrm rot="5400000">
              <a:off x="1619339" y="2034048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9" name="Google Shape;409;p31"/>
            <p:cNvSpPr/>
            <p:nvPr/>
          </p:nvSpPr>
          <p:spPr>
            <a:xfrm rot="5400000">
              <a:off x="1619339" y="2374162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10" name="Google Shape;410;p31"/>
            <p:cNvSpPr/>
            <p:nvPr/>
          </p:nvSpPr>
          <p:spPr>
            <a:xfrm rot="5400000">
              <a:off x="1619339" y="2714275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11" name="Google Shape;411;p31"/>
            <p:cNvSpPr/>
            <p:nvPr/>
          </p:nvSpPr>
          <p:spPr>
            <a:xfrm rot="5400000">
              <a:off x="1453253" y="2880360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12" name="Google Shape;412;p31"/>
            <p:cNvSpPr/>
            <p:nvPr/>
          </p:nvSpPr>
          <p:spPr>
            <a:xfrm rot="5400000">
              <a:off x="1453253" y="2540247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13" name="Google Shape;413;p31"/>
            <p:cNvSpPr/>
            <p:nvPr/>
          </p:nvSpPr>
          <p:spPr>
            <a:xfrm rot="5400000">
              <a:off x="1453253" y="2200133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14" name="Google Shape;414;p31"/>
            <p:cNvSpPr/>
            <p:nvPr/>
          </p:nvSpPr>
          <p:spPr>
            <a:xfrm rot="5400000">
              <a:off x="1453253" y="1859973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15" name="Google Shape;415;p31"/>
            <p:cNvSpPr/>
            <p:nvPr/>
          </p:nvSpPr>
          <p:spPr>
            <a:xfrm rot="5400000">
              <a:off x="1453253" y="1519859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16" name="Google Shape;416;p31"/>
            <p:cNvSpPr/>
            <p:nvPr/>
          </p:nvSpPr>
          <p:spPr>
            <a:xfrm rot="5400000">
              <a:off x="1453253" y="1179746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17" name="Google Shape;417;p31"/>
            <p:cNvSpPr/>
            <p:nvPr/>
          </p:nvSpPr>
          <p:spPr>
            <a:xfrm rot="5400000">
              <a:off x="1453253" y="839633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18" name="Google Shape;418;p31"/>
            <p:cNvSpPr/>
            <p:nvPr/>
          </p:nvSpPr>
          <p:spPr>
            <a:xfrm rot="5400000">
              <a:off x="1453253" y="499519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19" name="Google Shape;419;p31"/>
            <p:cNvSpPr/>
            <p:nvPr/>
          </p:nvSpPr>
          <p:spPr>
            <a:xfrm rot="5400000">
              <a:off x="1453253" y="159405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20" name="Google Shape;420;p31"/>
            <p:cNvSpPr/>
            <p:nvPr/>
          </p:nvSpPr>
          <p:spPr>
            <a:xfrm rot="5400000">
              <a:off x="1287168" y="-6680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21" name="Google Shape;421;p31"/>
            <p:cNvSpPr/>
            <p:nvPr/>
          </p:nvSpPr>
          <p:spPr>
            <a:xfrm rot="5400000">
              <a:off x="1287168" y="333434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22" name="Google Shape;422;p31"/>
            <p:cNvSpPr/>
            <p:nvPr/>
          </p:nvSpPr>
          <p:spPr>
            <a:xfrm rot="5400000">
              <a:off x="1287168" y="673547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23" name="Google Shape;423;p31"/>
            <p:cNvSpPr/>
            <p:nvPr/>
          </p:nvSpPr>
          <p:spPr>
            <a:xfrm rot="5400000">
              <a:off x="1287168" y="1013660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24" name="Google Shape;424;p31"/>
            <p:cNvSpPr/>
            <p:nvPr/>
          </p:nvSpPr>
          <p:spPr>
            <a:xfrm rot="5400000">
              <a:off x="1287168" y="1353774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25" name="Google Shape;425;p31"/>
            <p:cNvSpPr/>
            <p:nvPr/>
          </p:nvSpPr>
          <p:spPr>
            <a:xfrm rot="5400000">
              <a:off x="1287153" y="1693910"/>
              <a:ext cx="61964" cy="75296"/>
            </a:xfrm>
            <a:custGeom>
              <a:rect b="b" l="l" r="r" t="t"/>
              <a:pathLst>
                <a:path extrusionOk="0" h="160496" w="184308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26" name="Google Shape;426;p31"/>
            <p:cNvSpPr/>
            <p:nvPr/>
          </p:nvSpPr>
          <p:spPr>
            <a:xfrm rot="5400000">
              <a:off x="1287168" y="2034048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27" name="Google Shape;427;p31"/>
            <p:cNvSpPr/>
            <p:nvPr/>
          </p:nvSpPr>
          <p:spPr>
            <a:xfrm rot="5400000">
              <a:off x="1287168" y="2374162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28" name="Google Shape;428;p31"/>
            <p:cNvSpPr/>
            <p:nvPr/>
          </p:nvSpPr>
          <p:spPr>
            <a:xfrm rot="5400000">
              <a:off x="1287168" y="2714275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29" name="Google Shape;429;p31"/>
            <p:cNvSpPr/>
            <p:nvPr/>
          </p:nvSpPr>
          <p:spPr>
            <a:xfrm rot="5400000">
              <a:off x="1121047" y="2880338"/>
              <a:ext cx="61934" cy="75341"/>
            </a:xfrm>
            <a:custGeom>
              <a:rect b="b" l="l" r="r" t="t"/>
              <a:pathLst>
                <a:path extrusionOk="0" h="160591" w="184213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30" name="Google Shape;430;p31"/>
            <p:cNvSpPr/>
            <p:nvPr/>
          </p:nvSpPr>
          <p:spPr>
            <a:xfrm rot="5400000">
              <a:off x="1121047" y="2540224"/>
              <a:ext cx="61934" cy="75341"/>
            </a:xfrm>
            <a:custGeom>
              <a:rect b="b" l="l" r="r" t="t"/>
              <a:pathLst>
                <a:path extrusionOk="0" h="160591" w="184213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31" name="Google Shape;431;p31"/>
            <p:cNvSpPr/>
            <p:nvPr/>
          </p:nvSpPr>
          <p:spPr>
            <a:xfrm rot="5400000">
              <a:off x="1121047" y="2200111"/>
              <a:ext cx="61934" cy="75341"/>
            </a:xfrm>
            <a:custGeom>
              <a:rect b="b" l="l" r="r" t="t"/>
              <a:pathLst>
                <a:path extrusionOk="0" h="160591" w="184213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32" name="Google Shape;432;p31"/>
            <p:cNvSpPr/>
            <p:nvPr/>
          </p:nvSpPr>
          <p:spPr>
            <a:xfrm rot="5400000">
              <a:off x="1121047" y="1859951"/>
              <a:ext cx="61934" cy="75341"/>
            </a:xfrm>
            <a:custGeom>
              <a:rect b="b" l="l" r="r" t="t"/>
              <a:pathLst>
                <a:path extrusionOk="0" h="160591" w="184213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33" name="Google Shape;433;p31"/>
            <p:cNvSpPr/>
            <p:nvPr/>
          </p:nvSpPr>
          <p:spPr>
            <a:xfrm rot="5400000">
              <a:off x="1121047" y="1519837"/>
              <a:ext cx="61934" cy="75341"/>
            </a:xfrm>
            <a:custGeom>
              <a:rect b="b" l="l" r="r" t="t"/>
              <a:pathLst>
                <a:path extrusionOk="0" h="160591" w="184213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34" name="Google Shape;434;p31"/>
            <p:cNvSpPr/>
            <p:nvPr/>
          </p:nvSpPr>
          <p:spPr>
            <a:xfrm rot="5400000">
              <a:off x="1121047" y="1179724"/>
              <a:ext cx="61934" cy="75341"/>
            </a:xfrm>
            <a:custGeom>
              <a:rect b="b" l="l" r="r" t="t"/>
              <a:pathLst>
                <a:path extrusionOk="0" h="160591" w="184213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35" name="Google Shape;435;p31"/>
            <p:cNvSpPr/>
            <p:nvPr/>
          </p:nvSpPr>
          <p:spPr>
            <a:xfrm rot="5400000">
              <a:off x="1121047" y="839610"/>
              <a:ext cx="61934" cy="75341"/>
            </a:xfrm>
            <a:custGeom>
              <a:rect b="b" l="l" r="r" t="t"/>
              <a:pathLst>
                <a:path extrusionOk="0" h="160591" w="184213">
                  <a:moveTo>
                    <a:pt x="0" y="0"/>
                  </a:moveTo>
                  <a:lnTo>
                    <a:pt x="184214" y="160591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36" name="Google Shape;436;p31"/>
            <p:cNvSpPr/>
            <p:nvPr/>
          </p:nvSpPr>
          <p:spPr>
            <a:xfrm rot="5400000">
              <a:off x="1121047" y="499497"/>
              <a:ext cx="61934" cy="75341"/>
            </a:xfrm>
            <a:custGeom>
              <a:rect b="b" l="l" r="r" t="t"/>
              <a:pathLst>
                <a:path extrusionOk="0" h="160591" w="184213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37" name="Google Shape;437;p31"/>
            <p:cNvSpPr/>
            <p:nvPr/>
          </p:nvSpPr>
          <p:spPr>
            <a:xfrm rot="5400000">
              <a:off x="1121047" y="159382"/>
              <a:ext cx="61934" cy="75341"/>
            </a:xfrm>
            <a:custGeom>
              <a:rect b="b" l="l" r="r" t="t"/>
              <a:pathLst>
                <a:path extrusionOk="0" h="160591" w="184213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38" name="Google Shape;438;p31"/>
            <p:cNvSpPr/>
            <p:nvPr/>
          </p:nvSpPr>
          <p:spPr>
            <a:xfrm rot="5400000">
              <a:off x="954930" y="-6680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39" name="Google Shape;439;p31"/>
            <p:cNvSpPr/>
            <p:nvPr/>
          </p:nvSpPr>
          <p:spPr>
            <a:xfrm rot="5400000">
              <a:off x="954930" y="333434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40" name="Google Shape;440;p31"/>
            <p:cNvSpPr/>
            <p:nvPr/>
          </p:nvSpPr>
          <p:spPr>
            <a:xfrm rot="5400000">
              <a:off x="954930" y="673547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41" name="Google Shape;441;p31"/>
            <p:cNvSpPr/>
            <p:nvPr/>
          </p:nvSpPr>
          <p:spPr>
            <a:xfrm rot="5400000">
              <a:off x="954930" y="1013660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42" name="Google Shape;442;p31"/>
            <p:cNvSpPr/>
            <p:nvPr/>
          </p:nvSpPr>
          <p:spPr>
            <a:xfrm rot="5400000">
              <a:off x="954930" y="1353774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43" name="Google Shape;443;p31"/>
            <p:cNvSpPr/>
            <p:nvPr/>
          </p:nvSpPr>
          <p:spPr>
            <a:xfrm rot="5400000">
              <a:off x="954915" y="1693910"/>
              <a:ext cx="61964" cy="75296"/>
            </a:xfrm>
            <a:custGeom>
              <a:rect b="b" l="l" r="r" t="t"/>
              <a:pathLst>
                <a:path extrusionOk="0" h="160496" w="184308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44" name="Google Shape;444;p31"/>
            <p:cNvSpPr/>
            <p:nvPr/>
          </p:nvSpPr>
          <p:spPr>
            <a:xfrm rot="5400000">
              <a:off x="954930" y="2034048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45" name="Google Shape;445;p31"/>
            <p:cNvSpPr/>
            <p:nvPr/>
          </p:nvSpPr>
          <p:spPr>
            <a:xfrm rot="5400000">
              <a:off x="954930" y="2374162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46" name="Google Shape;446;p31"/>
            <p:cNvSpPr/>
            <p:nvPr/>
          </p:nvSpPr>
          <p:spPr>
            <a:xfrm rot="5400000">
              <a:off x="954930" y="2714275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47" name="Google Shape;447;p31"/>
            <p:cNvSpPr/>
            <p:nvPr/>
          </p:nvSpPr>
          <p:spPr>
            <a:xfrm rot="5400000">
              <a:off x="788844" y="2880360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48" name="Google Shape;448;p31"/>
            <p:cNvSpPr/>
            <p:nvPr/>
          </p:nvSpPr>
          <p:spPr>
            <a:xfrm rot="5400000">
              <a:off x="788844" y="2540247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49" name="Google Shape;449;p31"/>
            <p:cNvSpPr/>
            <p:nvPr/>
          </p:nvSpPr>
          <p:spPr>
            <a:xfrm rot="5400000">
              <a:off x="788844" y="2200133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50" name="Google Shape;450;p31"/>
            <p:cNvSpPr/>
            <p:nvPr/>
          </p:nvSpPr>
          <p:spPr>
            <a:xfrm rot="5400000">
              <a:off x="788844" y="1859973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51" name="Google Shape;451;p31"/>
            <p:cNvSpPr/>
            <p:nvPr/>
          </p:nvSpPr>
          <p:spPr>
            <a:xfrm rot="5400000">
              <a:off x="788844" y="1519859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52" name="Google Shape;452;p31"/>
            <p:cNvSpPr/>
            <p:nvPr/>
          </p:nvSpPr>
          <p:spPr>
            <a:xfrm rot="5400000">
              <a:off x="788844" y="1179746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53" name="Google Shape;453;p31"/>
            <p:cNvSpPr/>
            <p:nvPr/>
          </p:nvSpPr>
          <p:spPr>
            <a:xfrm rot="5400000">
              <a:off x="788844" y="839633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54" name="Google Shape;454;p31"/>
            <p:cNvSpPr/>
            <p:nvPr/>
          </p:nvSpPr>
          <p:spPr>
            <a:xfrm rot="5400000">
              <a:off x="788844" y="499519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55" name="Google Shape;455;p31"/>
            <p:cNvSpPr/>
            <p:nvPr/>
          </p:nvSpPr>
          <p:spPr>
            <a:xfrm rot="5400000">
              <a:off x="788844" y="159405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56" name="Google Shape;456;p31"/>
            <p:cNvSpPr/>
            <p:nvPr/>
          </p:nvSpPr>
          <p:spPr>
            <a:xfrm rot="5400000">
              <a:off x="622758" y="-6680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57" name="Google Shape;457;p31"/>
            <p:cNvSpPr/>
            <p:nvPr/>
          </p:nvSpPr>
          <p:spPr>
            <a:xfrm rot="5400000">
              <a:off x="622758" y="333434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58" name="Google Shape;458;p31"/>
            <p:cNvSpPr/>
            <p:nvPr/>
          </p:nvSpPr>
          <p:spPr>
            <a:xfrm rot="5400000">
              <a:off x="622758" y="673547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59" name="Google Shape;459;p31"/>
            <p:cNvSpPr/>
            <p:nvPr/>
          </p:nvSpPr>
          <p:spPr>
            <a:xfrm rot="5400000">
              <a:off x="622758" y="1013660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60" name="Google Shape;460;p31"/>
            <p:cNvSpPr/>
            <p:nvPr/>
          </p:nvSpPr>
          <p:spPr>
            <a:xfrm rot="5400000">
              <a:off x="622758" y="1353774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61" name="Google Shape;461;p31"/>
            <p:cNvSpPr/>
            <p:nvPr/>
          </p:nvSpPr>
          <p:spPr>
            <a:xfrm rot="5400000">
              <a:off x="622743" y="1693910"/>
              <a:ext cx="61964" cy="75296"/>
            </a:xfrm>
            <a:custGeom>
              <a:rect b="b" l="l" r="r" t="t"/>
              <a:pathLst>
                <a:path extrusionOk="0" h="160496" w="184308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62" name="Google Shape;462;p31"/>
            <p:cNvSpPr/>
            <p:nvPr/>
          </p:nvSpPr>
          <p:spPr>
            <a:xfrm rot="5400000">
              <a:off x="622758" y="2034048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63" name="Google Shape;463;p31"/>
            <p:cNvSpPr/>
            <p:nvPr/>
          </p:nvSpPr>
          <p:spPr>
            <a:xfrm rot="5400000">
              <a:off x="622758" y="2374162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64" name="Google Shape;464;p31"/>
            <p:cNvSpPr/>
            <p:nvPr/>
          </p:nvSpPr>
          <p:spPr>
            <a:xfrm rot="5400000">
              <a:off x="622758" y="2714275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65" name="Google Shape;465;p31"/>
            <p:cNvSpPr/>
            <p:nvPr/>
          </p:nvSpPr>
          <p:spPr>
            <a:xfrm rot="5400000">
              <a:off x="456672" y="2880360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66" name="Google Shape;466;p31"/>
            <p:cNvSpPr/>
            <p:nvPr/>
          </p:nvSpPr>
          <p:spPr>
            <a:xfrm rot="5400000">
              <a:off x="456672" y="2540247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67" name="Google Shape;467;p31"/>
            <p:cNvSpPr/>
            <p:nvPr/>
          </p:nvSpPr>
          <p:spPr>
            <a:xfrm rot="5400000">
              <a:off x="456672" y="2200133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68" name="Google Shape;468;p31"/>
            <p:cNvSpPr/>
            <p:nvPr/>
          </p:nvSpPr>
          <p:spPr>
            <a:xfrm rot="5400000">
              <a:off x="456672" y="1859973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69" name="Google Shape;469;p31"/>
            <p:cNvSpPr/>
            <p:nvPr/>
          </p:nvSpPr>
          <p:spPr>
            <a:xfrm rot="5400000">
              <a:off x="456672" y="1519859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70" name="Google Shape;470;p31"/>
            <p:cNvSpPr/>
            <p:nvPr/>
          </p:nvSpPr>
          <p:spPr>
            <a:xfrm rot="5400000">
              <a:off x="456672" y="1179746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71" name="Google Shape;471;p31"/>
            <p:cNvSpPr/>
            <p:nvPr/>
          </p:nvSpPr>
          <p:spPr>
            <a:xfrm rot="5400000">
              <a:off x="456672" y="839633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72" name="Google Shape;472;p31"/>
            <p:cNvSpPr/>
            <p:nvPr/>
          </p:nvSpPr>
          <p:spPr>
            <a:xfrm rot="5400000">
              <a:off x="456672" y="499519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73" name="Google Shape;473;p31"/>
            <p:cNvSpPr/>
            <p:nvPr/>
          </p:nvSpPr>
          <p:spPr>
            <a:xfrm rot="5400000">
              <a:off x="456672" y="159405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74" name="Google Shape;474;p31"/>
            <p:cNvSpPr/>
            <p:nvPr/>
          </p:nvSpPr>
          <p:spPr>
            <a:xfrm rot="5400000">
              <a:off x="290552" y="-6703"/>
              <a:ext cx="61934" cy="75341"/>
            </a:xfrm>
            <a:custGeom>
              <a:rect b="b" l="l" r="r" t="t"/>
              <a:pathLst>
                <a:path extrusionOk="0" h="160591" w="184213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75" name="Google Shape;475;p31"/>
            <p:cNvSpPr/>
            <p:nvPr/>
          </p:nvSpPr>
          <p:spPr>
            <a:xfrm rot="5400000">
              <a:off x="290552" y="333411"/>
              <a:ext cx="61934" cy="75341"/>
            </a:xfrm>
            <a:custGeom>
              <a:rect b="b" l="l" r="r" t="t"/>
              <a:pathLst>
                <a:path extrusionOk="0" h="160591" w="184213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76" name="Google Shape;476;p31"/>
            <p:cNvSpPr/>
            <p:nvPr/>
          </p:nvSpPr>
          <p:spPr>
            <a:xfrm rot="5400000">
              <a:off x="290552" y="673524"/>
              <a:ext cx="61934" cy="75341"/>
            </a:xfrm>
            <a:custGeom>
              <a:rect b="b" l="l" r="r" t="t"/>
              <a:pathLst>
                <a:path extrusionOk="0" h="160591" w="184213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77" name="Google Shape;477;p31"/>
            <p:cNvSpPr/>
            <p:nvPr/>
          </p:nvSpPr>
          <p:spPr>
            <a:xfrm rot="5400000">
              <a:off x="290552" y="1013638"/>
              <a:ext cx="61934" cy="75341"/>
            </a:xfrm>
            <a:custGeom>
              <a:rect b="b" l="l" r="r" t="t"/>
              <a:pathLst>
                <a:path extrusionOk="0" h="160591" w="184213">
                  <a:moveTo>
                    <a:pt x="184213" y="0"/>
                  </a:moveTo>
                  <a:lnTo>
                    <a:pt x="0" y="160592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78" name="Google Shape;478;p31"/>
            <p:cNvSpPr/>
            <p:nvPr/>
          </p:nvSpPr>
          <p:spPr>
            <a:xfrm rot="5400000">
              <a:off x="290552" y="1353752"/>
              <a:ext cx="61934" cy="75341"/>
            </a:xfrm>
            <a:custGeom>
              <a:rect b="b" l="l" r="r" t="t"/>
              <a:pathLst>
                <a:path extrusionOk="0" h="160591" w="184213">
                  <a:moveTo>
                    <a:pt x="184213" y="0"/>
                  </a:moveTo>
                  <a:lnTo>
                    <a:pt x="0" y="160592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79" name="Google Shape;479;p31"/>
            <p:cNvSpPr/>
            <p:nvPr/>
          </p:nvSpPr>
          <p:spPr>
            <a:xfrm rot="5400000">
              <a:off x="290537" y="1693888"/>
              <a:ext cx="61966" cy="75341"/>
            </a:xfrm>
            <a:custGeom>
              <a:rect b="b" l="l" r="r" t="t"/>
              <a:pathLst>
                <a:path extrusionOk="0" h="160591" w="184308">
                  <a:moveTo>
                    <a:pt x="184309" y="0"/>
                  </a:moveTo>
                  <a:lnTo>
                    <a:pt x="0" y="160592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80" name="Google Shape;480;p31"/>
            <p:cNvSpPr/>
            <p:nvPr/>
          </p:nvSpPr>
          <p:spPr>
            <a:xfrm rot="5400000">
              <a:off x="290552" y="2034025"/>
              <a:ext cx="61934" cy="75341"/>
            </a:xfrm>
            <a:custGeom>
              <a:rect b="b" l="l" r="r" t="t"/>
              <a:pathLst>
                <a:path extrusionOk="0" h="160591" w="184213">
                  <a:moveTo>
                    <a:pt x="184213" y="0"/>
                  </a:moveTo>
                  <a:lnTo>
                    <a:pt x="0" y="160592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81" name="Google Shape;481;p31"/>
            <p:cNvSpPr/>
            <p:nvPr/>
          </p:nvSpPr>
          <p:spPr>
            <a:xfrm rot="5400000">
              <a:off x="290552" y="2374139"/>
              <a:ext cx="61934" cy="75341"/>
            </a:xfrm>
            <a:custGeom>
              <a:rect b="b" l="l" r="r" t="t"/>
              <a:pathLst>
                <a:path extrusionOk="0" h="160591" w="184213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82" name="Google Shape;482;p31"/>
            <p:cNvSpPr/>
            <p:nvPr/>
          </p:nvSpPr>
          <p:spPr>
            <a:xfrm rot="5400000">
              <a:off x="290552" y="2714252"/>
              <a:ext cx="61934" cy="75341"/>
            </a:xfrm>
            <a:custGeom>
              <a:rect b="b" l="l" r="r" t="t"/>
              <a:pathLst>
                <a:path extrusionOk="0" h="160591" w="184213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83" name="Google Shape;483;p31"/>
            <p:cNvSpPr/>
            <p:nvPr/>
          </p:nvSpPr>
          <p:spPr>
            <a:xfrm rot="5400000">
              <a:off x="124429" y="2880360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635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84" name="Google Shape;484;p31"/>
            <p:cNvSpPr/>
            <p:nvPr/>
          </p:nvSpPr>
          <p:spPr>
            <a:xfrm rot="5400000">
              <a:off x="124429" y="2540247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635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85" name="Google Shape;485;p31"/>
            <p:cNvSpPr/>
            <p:nvPr/>
          </p:nvSpPr>
          <p:spPr>
            <a:xfrm rot="5400000">
              <a:off x="124429" y="2200133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635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86" name="Google Shape;486;p31"/>
            <p:cNvSpPr/>
            <p:nvPr/>
          </p:nvSpPr>
          <p:spPr>
            <a:xfrm rot="5400000">
              <a:off x="124429" y="1859973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635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87" name="Google Shape;487;p31"/>
            <p:cNvSpPr/>
            <p:nvPr/>
          </p:nvSpPr>
          <p:spPr>
            <a:xfrm rot="5400000">
              <a:off x="124429" y="1519859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635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88" name="Google Shape;488;p31"/>
            <p:cNvSpPr/>
            <p:nvPr/>
          </p:nvSpPr>
          <p:spPr>
            <a:xfrm rot="5400000">
              <a:off x="124429" y="1179746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635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89" name="Google Shape;489;p31"/>
            <p:cNvSpPr/>
            <p:nvPr/>
          </p:nvSpPr>
          <p:spPr>
            <a:xfrm rot="5400000">
              <a:off x="124429" y="839633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cap="rnd" cmpd="sng" w="635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90" name="Google Shape;490;p31"/>
            <p:cNvSpPr/>
            <p:nvPr/>
          </p:nvSpPr>
          <p:spPr>
            <a:xfrm rot="5400000">
              <a:off x="124429" y="499519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635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91" name="Google Shape;491;p31"/>
            <p:cNvSpPr/>
            <p:nvPr/>
          </p:nvSpPr>
          <p:spPr>
            <a:xfrm rot="5400000">
              <a:off x="124429" y="159405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635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92" name="Google Shape;492;p31"/>
            <p:cNvSpPr/>
            <p:nvPr/>
          </p:nvSpPr>
          <p:spPr>
            <a:xfrm rot="5400000">
              <a:off x="2948028" y="-6680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1425">
              <a:solidFill>
                <a:schemeClr val="accent1">
                  <a:alpha val="89803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93" name="Google Shape;493;p31"/>
            <p:cNvSpPr/>
            <p:nvPr/>
          </p:nvSpPr>
          <p:spPr>
            <a:xfrm rot="5400000">
              <a:off x="2948028" y="333434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1425">
              <a:solidFill>
                <a:schemeClr val="accent1">
                  <a:alpha val="89803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94" name="Google Shape;494;p31"/>
            <p:cNvSpPr/>
            <p:nvPr/>
          </p:nvSpPr>
          <p:spPr>
            <a:xfrm rot="5400000">
              <a:off x="2948028" y="673547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1425">
              <a:solidFill>
                <a:schemeClr val="accent1">
                  <a:alpha val="89803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95" name="Google Shape;495;p31"/>
            <p:cNvSpPr/>
            <p:nvPr/>
          </p:nvSpPr>
          <p:spPr>
            <a:xfrm rot="5400000">
              <a:off x="2948028" y="1013660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1425">
              <a:solidFill>
                <a:schemeClr val="accent1">
                  <a:alpha val="89803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96" name="Google Shape;496;p31"/>
            <p:cNvSpPr/>
            <p:nvPr/>
          </p:nvSpPr>
          <p:spPr>
            <a:xfrm rot="5400000">
              <a:off x="2948028" y="1353774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1425">
              <a:solidFill>
                <a:schemeClr val="accent1">
                  <a:alpha val="89803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97" name="Google Shape;497;p31"/>
            <p:cNvSpPr/>
            <p:nvPr/>
          </p:nvSpPr>
          <p:spPr>
            <a:xfrm rot="5400000">
              <a:off x="2948013" y="1693910"/>
              <a:ext cx="61964" cy="75296"/>
            </a:xfrm>
            <a:custGeom>
              <a:rect b="b" l="l" r="r" t="t"/>
              <a:pathLst>
                <a:path extrusionOk="0" h="160496" w="184308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1425">
              <a:solidFill>
                <a:schemeClr val="accent1">
                  <a:alpha val="89803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98" name="Google Shape;498;p31"/>
            <p:cNvSpPr/>
            <p:nvPr/>
          </p:nvSpPr>
          <p:spPr>
            <a:xfrm rot="5400000">
              <a:off x="2948028" y="2034048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1425">
              <a:solidFill>
                <a:schemeClr val="accent1">
                  <a:alpha val="89803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99" name="Google Shape;499;p31"/>
            <p:cNvSpPr/>
            <p:nvPr/>
          </p:nvSpPr>
          <p:spPr>
            <a:xfrm rot="5400000">
              <a:off x="2948028" y="2374162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1425">
              <a:solidFill>
                <a:schemeClr val="accent1">
                  <a:alpha val="89803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00" name="Google Shape;500;p31"/>
            <p:cNvSpPr/>
            <p:nvPr/>
          </p:nvSpPr>
          <p:spPr>
            <a:xfrm rot="5400000">
              <a:off x="2948028" y="2714275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1425">
              <a:solidFill>
                <a:schemeClr val="accent1">
                  <a:alpha val="89803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01" name="Google Shape;501;p31"/>
            <p:cNvSpPr/>
            <p:nvPr/>
          </p:nvSpPr>
          <p:spPr>
            <a:xfrm rot="5400000">
              <a:off x="2781941" y="2880360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02" name="Google Shape;502;p31"/>
            <p:cNvSpPr/>
            <p:nvPr/>
          </p:nvSpPr>
          <p:spPr>
            <a:xfrm rot="5400000">
              <a:off x="2781941" y="2540247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03" name="Google Shape;503;p31"/>
            <p:cNvSpPr/>
            <p:nvPr/>
          </p:nvSpPr>
          <p:spPr>
            <a:xfrm rot="5400000">
              <a:off x="2781941" y="2200133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04" name="Google Shape;504;p31"/>
            <p:cNvSpPr/>
            <p:nvPr/>
          </p:nvSpPr>
          <p:spPr>
            <a:xfrm rot="5400000">
              <a:off x="2781941" y="1859973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05" name="Google Shape;505;p31"/>
            <p:cNvSpPr/>
            <p:nvPr/>
          </p:nvSpPr>
          <p:spPr>
            <a:xfrm rot="5400000">
              <a:off x="2781941" y="1519859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06" name="Google Shape;506;p31"/>
            <p:cNvSpPr/>
            <p:nvPr/>
          </p:nvSpPr>
          <p:spPr>
            <a:xfrm rot="5400000">
              <a:off x="2781941" y="1179746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07" name="Google Shape;507;p31"/>
            <p:cNvSpPr/>
            <p:nvPr/>
          </p:nvSpPr>
          <p:spPr>
            <a:xfrm rot="5400000">
              <a:off x="2781941" y="839633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08" name="Google Shape;508;p31"/>
            <p:cNvSpPr/>
            <p:nvPr/>
          </p:nvSpPr>
          <p:spPr>
            <a:xfrm rot="5400000">
              <a:off x="2781941" y="499519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09" name="Google Shape;509;p31"/>
            <p:cNvSpPr/>
            <p:nvPr/>
          </p:nvSpPr>
          <p:spPr>
            <a:xfrm rot="5400000">
              <a:off x="2781941" y="159405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10" name="Google Shape;510;p31"/>
            <p:cNvSpPr/>
            <p:nvPr/>
          </p:nvSpPr>
          <p:spPr>
            <a:xfrm rot="5400000">
              <a:off x="3114113" y="3534817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0775">
              <a:solidFill>
                <a:schemeClr val="accent1">
                  <a:alpha val="80000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11" name="Google Shape;511;p31"/>
            <p:cNvSpPr/>
            <p:nvPr/>
          </p:nvSpPr>
          <p:spPr>
            <a:xfrm rot="5400000">
              <a:off x="3114113" y="3194702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0775">
              <a:solidFill>
                <a:schemeClr val="accent1">
                  <a:alpha val="80000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12" name="Google Shape;512;p31"/>
            <p:cNvSpPr/>
            <p:nvPr/>
          </p:nvSpPr>
          <p:spPr>
            <a:xfrm rot="5400000">
              <a:off x="3114113" y="2880360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0775">
              <a:solidFill>
                <a:schemeClr val="accent1">
                  <a:alpha val="80000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13" name="Google Shape;513;p31"/>
            <p:cNvSpPr/>
            <p:nvPr/>
          </p:nvSpPr>
          <p:spPr>
            <a:xfrm rot="5400000">
              <a:off x="3114113" y="2540247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0775">
              <a:solidFill>
                <a:schemeClr val="accent1">
                  <a:alpha val="80000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14" name="Google Shape;514;p31"/>
            <p:cNvSpPr/>
            <p:nvPr/>
          </p:nvSpPr>
          <p:spPr>
            <a:xfrm rot="5400000">
              <a:off x="3114113" y="2200133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0775">
              <a:solidFill>
                <a:schemeClr val="accent1">
                  <a:alpha val="80000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15" name="Google Shape;515;p31"/>
            <p:cNvSpPr/>
            <p:nvPr/>
          </p:nvSpPr>
          <p:spPr>
            <a:xfrm rot="5400000">
              <a:off x="3114113" y="1859973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0775">
              <a:solidFill>
                <a:schemeClr val="accent1">
                  <a:alpha val="80000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16" name="Google Shape;516;p31"/>
            <p:cNvSpPr/>
            <p:nvPr/>
          </p:nvSpPr>
          <p:spPr>
            <a:xfrm rot="5400000">
              <a:off x="3114113" y="1519859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0775">
              <a:solidFill>
                <a:schemeClr val="accent1">
                  <a:alpha val="80000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17" name="Google Shape;517;p31"/>
            <p:cNvSpPr/>
            <p:nvPr/>
          </p:nvSpPr>
          <p:spPr>
            <a:xfrm rot="5400000">
              <a:off x="3114113" y="1179746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0775">
              <a:solidFill>
                <a:schemeClr val="accent1">
                  <a:alpha val="80000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18" name="Google Shape;518;p31"/>
            <p:cNvSpPr/>
            <p:nvPr/>
          </p:nvSpPr>
          <p:spPr>
            <a:xfrm rot="5400000">
              <a:off x="3114113" y="839633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cap="rnd" cmpd="sng" w="10775">
              <a:solidFill>
                <a:schemeClr val="accent1">
                  <a:alpha val="80000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19" name="Google Shape;519;p31"/>
            <p:cNvSpPr/>
            <p:nvPr/>
          </p:nvSpPr>
          <p:spPr>
            <a:xfrm rot="5400000">
              <a:off x="3114113" y="499519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0775">
              <a:solidFill>
                <a:schemeClr val="accent1">
                  <a:alpha val="80000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20" name="Google Shape;520;p31"/>
            <p:cNvSpPr/>
            <p:nvPr/>
          </p:nvSpPr>
          <p:spPr>
            <a:xfrm rot="5400000">
              <a:off x="3114113" y="159405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0775">
              <a:solidFill>
                <a:schemeClr val="accent1">
                  <a:alpha val="80000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521" name="Google Shape;521;p31"/>
          <p:cNvSpPr txBox="1"/>
          <p:nvPr>
            <p:ph idx="12" type="sldNum"/>
          </p:nvPr>
        </p:nvSpPr>
        <p:spPr>
          <a:xfrm>
            <a:off x="11134972" y="6173788"/>
            <a:ext cx="754117" cy="423564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0" spcFirstLastPara="1" rIns="0" wrap="square" tIns="60925">
            <a:noAutofit/>
          </a:bodyPr>
          <a:lstStyle>
            <a:lvl1pPr indent="0" lvl="0" marL="0" algn="r">
              <a:spcBef>
                <a:spcPts val="0"/>
              </a:spcBef>
              <a:buNone/>
              <a:defRPr b="1" sz="4400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algn="r">
              <a:spcBef>
                <a:spcPts val="0"/>
              </a:spcBef>
              <a:buNone/>
              <a:defRPr b="1" sz="4400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algn="r">
              <a:spcBef>
                <a:spcPts val="0"/>
              </a:spcBef>
              <a:buNone/>
              <a:defRPr b="1" sz="4400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algn="r">
              <a:spcBef>
                <a:spcPts val="0"/>
              </a:spcBef>
              <a:buNone/>
              <a:defRPr b="1" sz="4400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algn="r">
              <a:spcBef>
                <a:spcPts val="0"/>
              </a:spcBef>
              <a:buNone/>
              <a:defRPr b="1" sz="4400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algn="r">
              <a:spcBef>
                <a:spcPts val="0"/>
              </a:spcBef>
              <a:buNone/>
              <a:defRPr b="1" sz="4400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algn="r">
              <a:spcBef>
                <a:spcPts val="0"/>
              </a:spcBef>
              <a:buNone/>
              <a:defRPr b="1" sz="4400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algn="r">
              <a:spcBef>
                <a:spcPts val="0"/>
              </a:spcBef>
              <a:buNone/>
              <a:defRPr b="1" sz="4400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algn="r">
              <a:spcBef>
                <a:spcPts val="0"/>
              </a:spcBef>
              <a:buNone/>
              <a:defRPr b="1" sz="4400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22" name="Google Shape;522;p31"/>
          <p:cNvSpPr txBox="1"/>
          <p:nvPr>
            <p:ph idx="11" type="ftr"/>
          </p:nvPr>
        </p:nvSpPr>
        <p:spPr>
          <a:xfrm>
            <a:off x="621804" y="6223743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0" spcFirstLastPara="1" rIns="0" wrap="square" tIns="609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A5A5A5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3" name="Google Shape;523;p31"/>
          <p:cNvSpPr/>
          <p:nvPr>
            <p:ph idx="2" type="pic"/>
          </p:nvPr>
        </p:nvSpPr>
        <p:spPr>
          <a:xfrm>
            <a:off x="1269876" y="1052735"/>
            <a:ext cx="3096344" cy="4752528"/>
          </a:xfrm>
          <a:prstGeom prst="rect">
            <a:avLst/>
          </a:prstGeom>
          <a:noFill/>
          <a:ln>
            <a:noFill/>
          </a:ln>
        </p:spPr>
      </p:sp>
      <p:sp>
        <p:nvSpPr>
          <p:cNvPr id="524" name="Google Shape;524;p31"/>
          <p:cNvSpPr/>
          <p:nvPr/>
        </p:nvSpPr>
        <p:spPr>
          <a:xfrm>
            <a:off x="12078269" y="6057014"/>
            <a:ext cx="110556" cy="692129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descr="A picture containing symbol, font, logo, graphics&#10;&#10;Description automatically generated" id="525" name="Google Shape;525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103093" y="186611"/>
            <a:ext cx="830529" cy="820318"/>
          </a:xfrm>
          <a:prstGeom prst="rect">
            <a:avLst/>
          </a:prstGeom>
          <a:noFill/>
          <a:ln>
            <a:noFill/>
          </a:ln>
        </p:spPr>
      </p:pic>
      <p:sp>
        <p:nvSpPr>
          <p:cNvPr id="526" name="Google Shape;526;p31"/>
          <p:cNvSpPr/>
          <p:nvPr/>
        </p:nvSpPr>
        <p:spPr>
          <a:xfrm>
            <a:off x="4387443" y="2151864"/>
            <a:ext cx="7811993" cy="914400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99341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27" name="Google Shape;527;p31"/>
          <p:cNvSpPr txBox="1"/>
          <p:nvPr/>
        </p:nvSpPr>
        <p:spPr>
          <a:xfrm>
            <a:off x="92398" y="5753043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0" spcFirstLastPara="1" rIns="0" wrap="square" tIns="609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www.anubhavtrainings.com</a:t>
            </a:r>
            <a:endParaRPr b="1" sz="16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32"/>
          <p:cNvSpPr txBox="1"/>
          <p:nvPr>
            <p:ph idx="12" type="sldNum"/>
          </p:nvPr>
        </p:nvSpPr>
        <p:spPr>
          <a:xfrm>
            <a:off x="11134972" y="6173788"/>
            <a:ext cx="754117" cy="423564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0" spcFirstLastPara="1" rIns="0" wrap="square" tIns="60925">
            <a:noAutofit/>
          </a:bodyPr>
          <a:lstStyle>
            <a:lvl1pPr indent="0" lvl="0" marL="0" algn="r">
              <a:spcBef>
                <a:spcPts val="0"/>
              </a:spcBef>
              <a:buNone/>
              <a:defRPr b="1" sz="4400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algn="r">
              <a:spcBef>
                <a:spcPts val="0"/>
              </a:spcBef>
              <a:buNone/>
              <a:defRPr b="1" sz="4400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algn="r">
              <a:spcBef>
                <a:spcPts val="0"/>
              </a:spcBef>
              <a:buNone/>
              <a:defRPr b="1" sz="4400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algn="r">
              <a:spcBef>
                <a:spcPts val="0"/>
              </a:spcBef>
              <a:buNone/>
              <a:defRPr b="1" sz="4400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algn="r">
              <a:spcBef>
                <a:spcPts val="0"/>
              </a:spcBef>
              <a:buNone/>
              <a:defRPr b="1" sz="4400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algn="r">
              <a:spcBef>
                <a:spcPts val="0"/>
              </a:spcBef>
              <a:buNone/>
              <a:defRPr b="1" sz="4400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algn="r">
              <a:spcBef>
                <a:spcPts val="0"/>
              </a:spcBef>
              <a:buNone/>
              <a:defRPr b="1" sz="4400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algn="r">
              <a:spcBef>
                <a:spcPts val="0"/>
              </a:spcBef>
              <a:buNone/>
              <a:defRPr b="1" sz="4400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algn="r">
              <a:spcBef>
                <a:spcPts val="0"/>
              </a:spcBef>
              <a:buNone/>
              <a:defRPr b="1" sz="4400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30" name="Google Shape;530;p32"/>
          <p:cNvSpPr/>
          <p:nvPr/>
        </p:nvSpPr>
        <p:spPr>
          <a:xfrm>
            <a:off x="12078269" y="6057014"/>
            <a:ext cx="110556" cy="692129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31" name="Google Shape;531;p32"/>
          <p:cNvSpPr/>
          <p:nvPr/>
        </p:nvSpPr>
        <p:spPr>
          <a:xfrm>
            <a:off x="-4937" y="0"/>
            <a:ext cx="12193762" cy="260648"/>
          </a:xfrm>
          <a:prstGeom prst="rect">
            <a:avLst/>
          </a:prstGeom>
          <a:solidFill>
            <a:srgbClr val="002060"/>
          </a:solidFill>
          <a:ln cap="flat" cmpd="sng" w="25400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32" name="Google Shape;532;p32"/>
          <p:cNvSpPr txBox="1"/>
          <p:nvPr>
            <p:ph idx="11" type="ftr"/>
          </p:nvPr>
        </p:nvSpPr>
        <p:spPr>
          <a:xfrm>
            <a:off x="463639" y="5759645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0" spcFirstLastPara="1" rIns="0" wrap="square" tIns="609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s and Contents Layout">
  <p:cSld name="Images and Contents Layout"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33"/>
          <p:cNvSpPr/>
          <p:nvPr>
            <p:ph idx="2" type="pic"/>
          </p:nvPr>
        </p:nvSpPr>
        <p:spPr>
          <a:xfrm>
            <a:off x="0" y="-1"/>
            <a:ext cx="12188825" cy="6857999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- 22">
  <p:cSld name="Title - 22"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34"/>
          <p:cNvSpPr txBox="1"/>
          <p:nvPr/>
        </p:nvSpPr>
        <p:spPr>
          <a:xfrm>
            <a:off x="4319338" y="6408740"/>
            <a:ext cx="3431005" cy="304881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400" spcFirstLastPara="1" rIns="91400" wrap="square" tIns="456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Private and Confidential</a:t>
            </a:r>
            <a:endParaRPr sz="2399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37" name="Google Shape;537;p34"/>
          <p:cNvSpPr txBox="1"/>
          <p:nvPr/>
        </p:nvSpPr>
        <p:spPr>
          <a:xfrm>
            <a:off x="10846469" y="6408740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400" spcFirstLastPara="1" rIns="91400" wrap="square" tIns="456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fld id="{00000000-1234-1234-1234-123412341234}" type="slidenum"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8" name="Google Shape;538;p34"/>
          <p:cNvSpPr/>
          <p:nvPr/>
        </p:nvSpPr>
        <p:spPr>
          <a:xfrm flipH="1">
            <a:off x="1588" y="627903"/>
            <a:ext cx="560273" cy="270354"/>
          </a:xfrm>
          <a:custGeom>
            <a:rect b="b" l="l" r="r" t="t"/>
            <a:pathLst>
              <a:path extrusionOk="0" h="3987559" w="1616139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txBody>
          <a:bodyPr anchorCtr="0" anchor="ctr" bIns="45675" lIns="91400" spcFirstLastPara="1" rIns="91400" wrap="square" tIns="456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99"/>
              <a:buFont typeface="Quattrocento Sans"/>
              <a:buNone/>
            </a:pPr>
            <a:r>
              <a:t/>
            </a:r>
            <a:endParaRPr b="0" i="0" sz="1799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9" name="Google Shape;539;p34"/>
          <p:cNvSpPr txBox="1"/>
          <p:nvPr>
            <p:ph type="title"/>
          </p:nvPr>
        </p:nvSpPr>
        <p:spPr>
          <a:xfrm>
            <a:off x="594393" y="627903"/>
            <a:ext cx="10512862" cy="7164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23F4F"/>
              </a:buClr>
              <a:buSzPts val="2200"/>
              <a:buFont typeface="Calibri"/>
              <a:buNone/>
              <a:defRPr b="1" sz="2199">
                <a:solidFill>
                  <a:srgbClr val="323F4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model2">
  <p:cSld name="slidemodel2"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35"/>
          <p:cNvSpPr txBox="1"/>
          <p:nvPr>
            <p:ph type="title"/>
          </p:nvPr>
        </p:nvSpPr>
        <p:spPr>
          <a:xfrm>
            <a:off x="3217834" y="2870633"/>
            <a:ext cx="5930678" cy="711081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0" spcFirstLastPara="1" rIns="0" wrap="square" tIns="609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  <a:defRPr b="0"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35"/>
          <p:cNvSpPr txBox="1"/>
          <p:nvPr>
            <p:ph idx="10" type="dt"/>
          </p:nvPr>
        </p:nvSpPr>
        <p:spPr>
          <a:xfrm>
            <a:off x="9011742" y="5693570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0" spcFirstLastPara="1" rIns="0" wrap="square" tIns="609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35"/>
          <p:cNvSpPr txBox="1"/>
          <p:nvPr>
            <p:ph idx="12" type="sldNum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0" spcFirstLastPara="1" rIns="0" wrap="square" tIns="6092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44" name="Google Shape;544;p35"/>
          <p:cNvSpPr/>
          <p:nvPr/>
        </p:nvSpPr>
        <p:spPr>
          <a:xfrm>
            <a:off x="-4937" y="0"/>
            <a:ext cx="12193762" cy="260648"/>
          </a:xfrm>
          <a:prstGeom prst="rect">
            <a:avLst/>
          </a:prstGeom>
          <a:solidFill>
            <a:srgbClr val="002060"/>
          </a:solidFill>
          <a:ln cap="flat" cmpd="sng" w="25400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45" name="Google Shape;545;p35"/>
          <p:cNvSpPr txBox="1"/>
          <p:nvPr/>
        </p:nvSpPr>
        <p:spPr>
          <a:xfrm>
            <a:off x="92398" y="5753043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0" spcFirstLastPara="1" rIns="0" wrap="square" tIns="609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www.anubhavtrainings.com</a:t>
            </a:r>
            <a:endParaRPr b="1" sz="16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36"/>
          <p:cNvSpPr txBox="1"/>
          <p:nvPr>
            <p:ph type="title"/>
          </p:nvPr>
        </p:nvSpPr>
        <p:spPr>
          <a:xfrm>
            <a:off x="261764" y="317968"/>
            <a:ext cx="10708179" cy="711081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0" spcFirstLastPara="1" rIns="0" wrap="square" tIns="6092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Quattrocento Sans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36"/>
          <p:cNvSpPr txBox="1"/>
          <p:nvPr>
            <p:ph idx="1" type="body"/>
          </p:nvPr>
        </p:nvSpPr>
        <p:spPr>
          <a:xfrm>
            <a:off x="189756" y="1196752"/>
            <a:ext cx="10969943" cy="4987739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0" spcFirstLastPara="1" rIns="0" wrap="square" tIns="60925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9" name="Google Shape;549;p36"/>
          <p:cNvSpPr txBox="1"/>
          <p:nvPr>
            <p:ph idx="10" type="dt"/>
          </p:nvPr>
        </p:nvSpPr>
        <p:spPr>
          <a:xfrm>
            <a:off x="9011742" y="5693570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0" spcFirstLastPara="1" rIns="0" wrap="square" tIns="609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0" name="Google Shape;550;p36"/>
          <p:cNvSpPr txBox="1"/>
          <p:nvPr>
            <p:ph idx="11" type="ftr"/>
          </p:nvPr>
        </p:nvSpPr>
        <p:spPr>
          <a:xfrm>
            <a:off x="477788" y="6218236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0" spcFirstLastPara="1" rIns="0" wrap="square" tIns="609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1" name="Google Shape;551;p36"/>
          <p:cNvSpPr txBox="1"/>
          <p:nvPr>
            <p:ph idx="12" type="sldNum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0" spcFirstLastPara="1" rIns="0" wrap="square" tIns="6092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">
  <p:cSld name="Thank You"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37"/>
          <p:cNvSpPr txBox="1"/>
          <p:nvPr>
            <p:ph idx="12" type="sldNum"/>
          </p:nvPr>
        </p:nvSpPr>
        <p:spPr>
          <a:xfrm>
            <a:off x="11134972" y="6173788"/>
            <a:ext cx="754117" cy="423564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0" spcFirstLastPara="1" rIns="0" wrap="square" tIns="60925">
            <a:noAutofit/>
          </a:bodyPr>
          <a:lstStyle>
            <a:lvl1pPr indent="0" lvl="0" marL="0" algn="r">
              <a:spcBef>
                <a:spcPts val="0"/>
              </a:spcBef>
              <a:buNone/>
              <a:defRPr b="1" sz="4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algn="r">
              <a:spcBef>
                <a:spcPts val="0"/>
              </a:spcBef>
              <a:buNone/>
              <a:defRPr b="1" sz="4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algn="r">
              <a:spcBef>
                <a:spcPts val="0"/>
              </a:spcBef>
              <a:buNone/>
              <a:defRPr b="1" sz="4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algn="r">
              <a:spcBef>
                <a:spcPts val="0"/>
              </a:spcBef>
              <a:buNone/>
              <a:defRPr b="1" sz="4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algn="r">
              <a:spcBef>
                <a:spcPts val="0"/>
              </a:spcBef>
              <a:buNone/>
              <a:defRPr b="1" sz="4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algn="r">
              <a:spcBef>
                <a:spcPts val="0"/>
              </a:spcBef>
              <a:buNone/>
              <a:defRPr b="1" sz="4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algn="r">
              <a:spcBef>
                <a:spcPts val="0"/>
              </a:spcBef>
              <a:buNone/>
              <a:defRPr b="1" sz="4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algn="r">
              <a:spcBef>
                <a:spcPts val="0"/>
              </a:spcBef>
              <a:buNone/>
              <a:defRPr b="1" sz="4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algn="r">
              <a:spcBef>
                <a:spcPts val="0"/>
              </a:spcBef>
              <a:buNone/>
              <a:defRPr b="1" sz="4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554" name="Google Shape;554;p37"/>
          <p:cNvGrpSpPr/>
          <p:nvPr/>
        </p:nvGrpSpPr>
        <p:grpSpPr>
          <a:xfrm rot="10800000">
            <a:off x="1629916" y="0"/>
            <a:ext cx="2367725" cy="4117369"/>
            <a:chOff x="9723323" y="2696006"/>
            <a:chExt cx="2367725" cy="4117369"/>
          </a:xfrm>
        </p:grpSpPr>
        <p:sp>
          <p:nvSpPr>
            <p:cNvPr id="555" name="Google Shape;555;p37"/>
            <p:cNvSpPr/>
            <p:nvPr/>
          </p:nvSpPr>
          <p:spPr>
            <a:xfrm>
              <a:off x="9723323" y="3365345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56" name="Google Shape;556;p37"/>
            <p:cNvSpPr/>
            <p:nvPr/>
          </p:nvSpPr>
          <p:spPr>
            <a:xfrm>
              <a:off x="10180218" y="3365345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57" name="Google Shape;557;p37"/>
            <p:cNvSpPr/>
            <p:nvPr/>
          </p:nvSpPr>
          <p:spPr>
            <a:xfrm>
              <a:off x="10637112" y="3365345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58" name="Google Shape;558;p37"/>
            <p:cNvSpPr/>
            <p:nvPr/>
          </p:nvSpPr>
          <p:spPr>
            <a:xfrm>
              <a:off x="11094007" y="3365345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59" name="Google Shape;559;p37"/>
            <p:cNvSpPr/>
            <p:nvPr/>
          </p:nvSpPr>
          <p:spPr>
            <a:xfrm>
              <a:off x="11550902" y="3365345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60" name="Google Shape;560;p37"/>
            <p:cNvSpPr/>
            <p:nvPr/>
          </p:nvSpPr>
          <p:spPr>
            <a:xfrm>
              <a:off x="12007807" y="3365345"/>
              <a:ext cx="83240" cy="101150"/>
            </a:xfrm>
            <a:custGeom>
              <a:rect b="b" l="l" r="r" t="t"/>
              <a:pathLst>
                <a:path extrusionOk="0" h="160496" w="184308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61" name="Google Shape;561;p37"/>
            <p:cNvSpPr/>
            <p:nvPr/>
          </p:nvSpPr>
          <p:spPr>
            <a:xfrm>
              <a:off x="11774014" y="3588459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62" name="Google Shape;562;p37"/>
            <p:cNvSpPr/>
            <p:nvPr/>
          </p:nvSpPr>
          <p:spPr>
            <a:xfrm>
              <a:off x="11317120" y="3588459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63" name="Google Shape;563;p37"/>
            <p:cNvSpPr/>
            <p:nvPr/>
          </p:nvSpPr>
          <p:spPr>
            <a:xfrm>
              <a:off x="10860225" y="3588459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64" name="Google Shape;564;p37"/>
            <p:cNvSpPr/>
            <p:nvPr/>
          </p:nvSpPr>
          <p:spPr>
            <a:xfrm>
              <a:off x="10403331" y="3588459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65" name="Google Shape;565;p37"/>
            <p:cNvSpPr/>
            <p:nvPr/>
          </p:nvSpPr>
          <p:spPr>
            <a:xfrm>
              <a:off x="9946435" y="3588459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66" name="Google Shape;566;p37"/>
            <p:cNvSpPr/>
            <p:nvPr/>
          </p:nvSpPr>
          <p:spPr>
            <a:xfrm>
              <a:off x="9723323" y="3811572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67" name="Google Shape;567;p37"/>
            <p:cNvSpPr/>
            <p:nvPr/>
          </p:nvSpPr>
          <p:spPr>
            <a:xfrm>
              <a:off x="10180218" y="3811572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68" name="Google Shape;568;p37"/>
            <p:cNvSpPr/>
            <p:nvPr/>
          </p:nvSpPr>
          <p:spPr>
            <a:xfrm>
              <a:off x="10637112" y="3811572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69" name="Google Shape;569;p37"/>
            <p:cNvSpPr/>
            <p:nvPr/>
          </p:nvSpPr>
          <p:spPr>
            <a:xfrm>
              <a:off x="11094007" y="3811572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70" name="Google Shape;570;p37"/>
            <p:cNvSpPr/>
            <p:nvPr/>
          </p:nvSpPr>
          <p:spPr>
            <a:xfrm>
              <a:off x="11550902" y="3811572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71" name="Google Shape;571;p37"/>
            <p:cNvSpPr/>
            <p:nvPr/>
          </p:nvSpPr>
          <p:spPr>
            <a:xfrm>
              <a:off x="12007807" y="3811572"/>
              <a:ext cx="83240" cy="101150"/>
            </a:xfrm>
            <a:custGeom>
              <a:rect b="b" l="l" r="r" t="t"/>
              <a:pathLst>
                <a:path extrusionOk="0" h="160496" w="184308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72" name="Google Shape;572;p37"/>
            <p:cNvSpPr/>
            <p:nvPr/>
          </p:nvSpPr>
          <p:spPr>
            <a:xfrm>
              <a:off x="11774014" y="4034684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73" name="Google Shape;573;p37"/>
            <p:cNvSpPr/>
            <p:nvPr/>
          </p:nvSpPr>
          <p:spPr>
            <a:xfrm>
              <a:off x="11317120" y="4034684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74" name="Google Shape;574;p37"/>
            <p:cNvSpPr/>
            <p:nvPr/>
          </p:nvSpPr>
          <p:spPr>
            <a:xfrm>
              <a:off x="10860225" y="4034684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75" name="Google Shape;575;p37"/>
            <p:cNvSpPr/>
            <p:nvPr/>
          </p:nvSpPr>
          <p:spPr>
            <a:xfrm>
              <a:off x="10403331" y="4034684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76" name="Google Shape;576;p37"/>
            <p:cNvSpPr/>
            <p:nvPr/>
          </p:nvSpPr>
          <p:spPr>
            <a:xfrm>
              <a:off x="9946435" y="4034684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77" name="Google Shape;577;p37"/>
            <p:cNvSpPr/>
            <p:nvPr/>
          </p:nvSpPr>
          <p:spPr>
            <a:xfrm>
              <a:off x="9723323" y="4257798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78" name="Google Shape;578;p37"/>
            <p:cNvSpPr/>
            <p:nvPr/>
          </p:nvSpPr>
          <p:spPr>
            <a:xfrm>
              <a:off x="10180218" y="4257798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79" name="Google Shape;579;p37"/>
            <p:cNvSpPr/>
            <p:nvPr/>
          </p:nvSpPr>
          <p:spPr>
            <a:xfrm>
              <a:off x="10637112" y="4257798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80" name="Google Shape;580;p37"/>
            <p:cNvSpPr/>
            <p:nvPr/>
          </p:nvSpPr>
          <p:spPr>
            <a:xfrm>
              <a:off x="11094007" y="4257798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81" name="Google Shape;581;p37"/>
            <p:cNvSpPr/>
            <p:nvPr/>
          </p:nvSpPr>
          <p:spPr>
            <a:xfrm>
              <a:off x="11550902" y="4257798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82" name="Google Shape;582;p37"/>
            <p:cNvSpPr/>
            <p:nvPr/>
          </p:nvSpPr>
          <p:spPr>
            <a:xfrm>
              <a:off x="12007807" y="4257798"/>
              <a:ext cx="83240" cy="101150"/>
            </a:xfrm>
            <a:custGeom>
              <a:rect b="b" l="l" r="r" t="t"/>
              <a:pathLst>
                <a:path extrusionOk="0" h="160496" w="184308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83" name="Google Shape;583;p37"/>
            <p:cNvSpPr/>
            <p:nvPr/>
          </p:nvSpPr>
          <p:spPr>
            <a:xfrm>
              <a:off x="11774014" y="4480911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84" name="Google Shape;584;p37"/>
            <p:cNvSpPr/>
            <p:nvPr/>
          </p:nvSpPr>
          <p:spPr>
            <a:xfrm>
              <a:off x="11317120" y="4480911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85" name="Google Shape;585;p37"/>
            <p:cNvSpPr/>
            <p:nvPr/>
          </p:nvSpPr>
          <p:spPr>
            <a:xfrm>
              <a:off x="10860225" y="4480911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86" name="Google Shape;586;p37"/>
            <p:cNvSpPr/>
            <p:nvPr/>
          </p:nvSpPr>
          <p:spPr>
            <a:xfrm>
              <a:off x="10403331" y="4480911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87" name="Google Shape;587;p37"/>
            <p:cNvSpPr/>
            <p:nvPr/>
          </p:nvSpPr>
          <p:spPr>
            <a:xfrm>
              <a:off x="9946435" y="4480911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88" name="Google Shape;588;p37"/>
            <p:cNvSpPr/>
            <p:nvPr/>
          </p:nvSpPr>
          <p:spPr>
            <a:xfrm>
              <a:off x="9723323" y="4704024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89" name="Google Shape;589;p37"/>
            <p:cNvSpPr/>
            <p:nvPr/>
          </p:nvSpPr>
          <p:spPr>
            <a:xfrm>
              <a:off x="10180218" y="4704024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90" name="Google Shape;590;p37"/>
            <p:cNvSpPr/>
            <p:nvPr/>
          </p:nvSpPr>
          <p:spPr>
            <a:xfrm>
              <a:off x="10637112" y="4704024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91" name="Google Shape;591;p37"/>
            <p:cNvSpPr/>
            <p:nvPr/>
          </p:nvSpPr>
          <p:spPr>
            <a:xfrm>
              <a:off x="11094007" y="4704024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92" name="Google Shape;592;p37"/>
            <p:cNvSpPr/>
            <p:nvPr/>
          </p:nvSpPr>
          <p:spPr>
            <a:xfrm>
              <a:off x="11550902" y="4704024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93" name="Google Shape;593;p37"/>
            <p:cNvSpPr/>
            <p:nvPr/>
          </p:nvSpPr>
          <p:spPr>
            <a:xfrm>
              <a:off x="12007807" y="4704024"/>
              <a:ext cx="83240" cy="101150"/>
            </a:xfrm>
            <a:custGeom>
              <a:rect b="b" l="l" r="r" t="t"/>
              <a:pathLst>
                <a:path extrusionOk="0" h="160496" w="184308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94" name="Google Shape;594;p37"/>
            <p:cNvSpPr/>
            <p:nvPr/>
          </p:nvSpPr>
          <p:spPr>
            <a:xfrm>
              <a:off x="11774014" y="4927137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95" name="Google Shape;595;p37"/>
            <p:cNvSpPr/>
            <p:nvPr/>
          </p:nvSpPr>
          <p:spPr>
            <a:xfrm>
              <a:off x="11317120" y="4927137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96" name="Google Shape;596;p37"/>
            <p:cNvSpPr/>
            <p:nvPr/>
          </p:nvSpPr>
          <p:spPr>
            <a:xfrm>
              <a:off x="10860225" y="4927137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97" name="Google Shape;597;p37"/>
            <p:cNvSpPr/>
            <p:nvPr/>
          </p:nvSpPr>
          <p:spPr>
            <a:xfrm>
              <a:off x="10403331" y="4927137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98" name="Google Shape;598;p37"/>
            <p:cNvSpPr/>
            <p:nvPr/>
          </p:nvSpPr>
          <p:spPr>
            <a:xfrm>
              <a:off x="9946435" y="4927137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99" name="Google Shape;599;p37"/>
            <p:cNvSpPr/>
            <p:nvPr/>
          </p:nvSpPr>
          <p:spPr>
            <a:xfrm>
              <a:off x="9723323" y="5150250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00" name="Google Shape;600;p37"/>
            <p:cNvSpPr/>
            <p:nvPr/>
          </p:nvSpPr>
          <p:spPr>
            <a:xfrm>
              <a:off x="10180218" y="5150250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01" name="Google Shape;601;p37"/>
            <p:cNvSpPr/>
            <p:nvPr/>
          </p:nvSpPr>
          <p:spPr>
            <a:xfrm>
              <a:off x="10637112" y="5150250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02" name="Google Shape;602;p37"/>
            <p:cNvSpPr/>
            <p:nvPr/>
          </p:nvSpPr>
          <p:spPr>
            <a:xfrm>
              <a:off x="11094007" y="5150250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03" name="Google Shape;603;p37"/>
            <p:cNvSpPr/>
            <p:nvPr/>
          </p:nvSpPr>
          <p:spPr>
            <a:xfrm>
              <a:off x="11550902" y="5150250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04" name="Google Shape;604;p37"/>
            <p:cNvSpPr/>
            <p:nvPr/>
          </p:nvSpPr>
          <p:spPr>
            <a:xfrm>
              <a:off x="12007807" y="5150250"/>
              <a:ext cx="83240" cy="101150"/>
            </a:xfrm>
            <a:custGeom>
              <a:rect b="b" l="l" r="r" t="t"/>
              <a:pathLst>
                <a:path extrusionOk="0" h="160496" w="184308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05" name="Google Shape;605;p37"/>
            <p:cNvSpPr/>
            <p:nvPr/>
          </p:nvSpPr>
          <p:spPr>
            <a:xfrm>
              <a:off x="11774014" y="5373379"/>
              <a:ext cx="83200" cy="101210"/>
            </a:xfrm>
            <a:custGeom>
              <a:rect b="b" l="l" r="r" t="t"/>
              <a:pathLst>
                <a:path extrusionOk="0" h="160591" w="184213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06" name="Google Shape;606;p37"/>
            <p:cNvSpPr/>
            <p:nvPr/>
          </p:nvSpPr>
          <p:spPr>
            <a:xfrm>
              <a:off x="11317120" y="5373379"/>
              <a:ext cx="83200" cy="101210"/>
            </a:xfrm>
            <a:custGeom>
              <a:rect b="b" l="l" r="r" t="t"/>
              <a:pathLst>
                <a:path extrusionOk="0" h="160591" w="184213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07" name="Google Shape;607;p37"/>
            <p:cNvSpPr/>
            <p:nvPr/>
          </p:nvSpPr>
          <p:spPr>
            <a:xfrm>
              <a:off x="10860225" y="5373379"/>
              <a:ext cx="83200" cy="101210"/>
            </a:xfrm>
            <a:custGeom>
              <a:rect b="b" l="l" r="r" t="t"/>
              <a:pathLst>
                <a:path extrusionOk="0" h="160591" w="184213">
                  <a:moveTo>
                    <a:pt x="0" y="0"/>
                  </a:moveTo>
                  <a:lnTo>
                    <a:pt x="184214" y="160591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08" name="Google Shape;608;p37"/>
            <p:cNvSpPr/>
            <p:nvPr/>
          </p:nvSpPr>
          <p:spPr>
            <a:xfrm>
              <a:off x="10403331" y="5373379"/>
              <a:ext cx="83200" cy="101210"/>
            </a:xfrm>
            <a:custGeom>
              <a:rect b="b" l="l" r="r" t="t"/>
              <a:pathLst>
                <a:path extrusionOk="0" h="160591" w="184213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09" name="Google Shape;609;p37"/>
            <p:cNvSpPr/>
            <p:nvPr/>
          </p:nvSpPr>
          <p:spPr>
            <a:xfrm>
              <a:off x="9946435" y="5373379"/>
              <a:ext cx="83200" cy="101210"/>
            </a:xfrm>
            <a:custGeom>
              <a:rect b="b" l="l" r="r" t="t"/>
              <a:pathLst>
                <a:path extrusionOk="0" h="160591" w="184213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10" name="Google Shape;610;p37"/>
            <p:cNvSpPr/>
            <p:nvPr/>
          </p:nvSpPr>
          <p:spPr>
            <a:xfrm>
              <a:off x="9723323" y="5596565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11" name="Google Shape;611;p37"/>
            <p:cNvSpPr/>
            <p:nvPr/>
          </p:nvSpPr>
          <p:spPr>
            <a:xfrm>
              <a:off x="10180218" y="5596565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12" name="Google Shape;612;p37"/>
            <p:cNvSpPr/>
            <p:nvPr/>
          </p:nvSpPr>
          <p:spPr>
            <a:xfrm>
              <a:off x="10637112" y="5596565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13" name="Google Shape;613;p37"/>
            <p:cNvSpPr/>
            <p:nvPr/>
          </p:nvSpPr>
          <p:spPr>
            <a:xfrm>
              <a:off x="11094007" y="5596565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14" name="Google Shape;614;p37"/>
            <p:cNvSpPr/>
            <p:nvPr/>
          </p:nvSpPr>
          <p:spPr>
            <a:xfrm>
              <a:off x="11550902" y="5596565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15" name="Google Shape;615;p37"/>
            <p:cNvSpPr/>
            <p:nvPr/>
          </p:nvSpPr>
          <p:spPr>
            <a:xfrm>
              <a:off x="12007807" y="5596565"/>
              <a:ext cx="83240" cy="101150"/>
            </a:xfrm>
            <a:custGeom>
              <a:rect b="b" l="l" r="r" t="t"/>
              <a:pathLst>
                <a:path extrusionOk="0" h="160496" w="184308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16" name="Google Shape;616;p37"/>
            <p:cNvSpPr/>
            <p:nvPr/>
          </p:nvSpPr>
          <p:spPr>
            <a:xfrm>
              <a:off x="11774014" y="5819678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17" name="Google Shape;617;p37"/>
            <p:cNvSpPr/>
            <p:nvPr/>
          </p:nvSpPr>
          <p:spPr>
            <a:xfrm>
              <a:off x="11317120" y="5819678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18" name="Google Shape;618;p37"/>
            <p:cNvSpPr/>
            <p:nvPr/>
          </p:nvSpPr>
          <p:spPr>
            <a:xfrm>
              <a:off x="10860225" y="5819678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19" name="Google Shape;619;p37"/>
            <p:cNvSpPr/>
            <p:nvPr/>
          </p:nvSpPr>
          <p:spPr>
            <a:xfrm>
              <a:off x="10403331" y="5819678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20" name="Google Shape;620;p37"/>
            <p:cNvSpPr/>
            <p:nvPr/>
          </p:nvSpPr>
          <p:spPr>
            <a:xfrm>
              <a:off x="9946435" y="5819678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21" name="Google Shape;621;p37"/>
            <p:cNvSpPr/>
            <p:nvPr/>
          </p:nvSpPr>
          <p:spPr>
            <a:xfrm>
              <a:off x="9723323" y="6042791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22" name="Google Shape;622;p37"/>
            <p:cNvSpPr/>
            <p:nvPr/>
          </p:nvSpPr>
          <p:spPr>
            <a:xfrm>
              <a:off x="10180218" y="6042791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23" name="Google Shape;623;p37"/>
            <p:cNvSpPr/>
            <p:nvPr/>
          </p:nvSpPr>
          <p:spPr>
            <a:xfrm>
              <a:off x="10637112" y="6042791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24" name="Google Shape;624;p37"/>
            <p:cNvSpPr/>
            <p:nvPr/>
          </p:nvSpPr>
          <p:spPr>
            <a:xfrm>
              <a:off x="11094007" y="6042791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25" name="Google Shape;625;p37"/>
            <p:cNvSpPr/>
            <p:nvPr/>
          </p:nvSpPr>
          <p:spPr>
            <a:xfrm>
              <a:off x="11550902" y="6042791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26" name="Google Shape;626;p37"/>
            <p:cNvSpPr/>
            <p:nvPr/>
          </p:nvSpPr>
          <p:spPr>
            <a:xfrm>
              <a:off x="12007807" y="6042791"/>
              <a:ext cx="83240" cy="101150"/>
            </a:xfrm>
            <a:custGeom>
              <a:rect b="b" l="l" r="r" t="t"/>
              <a:pathLst>
                <a:path extrusionOk="0" h="160496" w="184308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27" name="Google Shape;627;p37"/>
            <p:cNvSpPr/>
            <p:nvPr/>
          </p:nvSpPr>
          <p:spPr>
            <a:xfrm>
              <a:off x="11774014" y="6265904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28" name="Google Shape;628;p37"/>
            <p:cNvSpPr/>
            <p:nvPr/>
          </p:nvSpPr>
          <p:spPr>
            <a:xfrm>
              <a:off x="11317120" y="6265904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29" name="Google Shape;629;p37"/>
            <p:cNvSpPr/>
            <p:nvPr/>
          </p:nvSpPr>
          <p:spPr>
            <a:xfrm>
              <a:off x="10860225" y="6265904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30" name="Google Shape;630;p37"/>
            <p:cNvSpPr/>
            <p:nvPr/>
          </p:nvSpPr>
          <p:spPr>
            <a:xfrm>
              <a:off x="10403331" y="6265904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31" name="Google Shape;631;p37"/>
            <p:cNvSpPr/>
            <p:nvPr/>
          </p:nvSpPr>
          <p:spPr>
            <a:xfrm>
              <a:off x="9946435" y="6265904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32" name="Google Shape;632;p37"/>
            <p:cNvSpPr/>
            <p:nvPr/>
          </p:nvSpPr>
          <p:spPr>
            <a:xfrm>
              <a:off x="9723323" y="6489032"/>
              <a:ext cx="83200" cy="101210"/>
            </a:xfrm>
            <a:custGeom>
              <a:rect b="b" l="l" r="r" t="t"/>
              <a:pathLst>
                <a:path extrusionOk="0" h="160591" w="184213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33" name="Google Shape;633;p37"/>
            <p:cNvSpPr/>
            <p:nvPr/>
          </p:nvSpPr>
          <p:spPr>
            <a:xfrm>
              <a:off x="10180218" y="6489032"/>
              <a:ext cx="83200" cy="101210"/>
            </a:xfrm>
            <a:custGeom>
              <a:rect b="b" l="l" r="r" t="t"/>
              <a:pathLst>
                <a:path extrusionOk="0" h="160591" w="184213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34" name="Google Shape;634;p37"/>
            <p:cNvSpPr/>
            <p:nvPr/>
          </p:nvSpPr>
          <p:spPr>
            <a:xfrm>
              <a:off x="10637112" y="6489032"/>
              <a:ext cx="83200" cy="101210"/>
            </a:xfrm>
            <a:custGeom>
              <a:rect b="b" l="l" r="r" t="t"/>
              <a:pathLst>
                <a:path extrusionOk="0" h="160591" w="184213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35" name="Google Shape;635;p37"/>
            <p:cNvSpPr/>
            <p:nvPr/>
          </p:nvSpPr>
          <p:spPr>
            <a:xfrm>
              <a:off x="11094007" y="6489032"/>
              <a:ext cx="83200" cy="101210"/>
            </a:xfrm>
            <a:custGeom>
              <a:rect b="b" l="l" r="r" t="t"/>
              <a:pathLst>
                <a:path extrusionOk="0" h="160591" w="184213">
                  <a:moveTo>
                    <a:pt x="184213" y="0"/>
                  </a:moveTo>
                  <a:lnTo>
                    <a:pt x="0" y="160592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36" name="Google Shape;636;p37"/>
            <p:cNvSpPr/>
            <p:nvPr/>
          </p:nvSpPr>
          <p:spPr>
            <a:xfrm>
              <a:off x="11550902" y="6489032"/>
              <a:ext cx="83200" cy="101210"/>
            </a:xfrm>
            <a:custGeom>
              <a:rect b="b" l="l" r="r" t="t"/>
              <a:pathLst>
                <a:path extrusionOk="0" h="160591" w="184213">
                  <a:moveTo>
                    <a:pt x="184213" y="0"/>
                  </a:moveTo>
                  <a:lnTo>
                    <a:pt x="0" y="160592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37" name="Google Shape;637;p37"/>
            <p:cNvSpPr/>
            <p:nvPr/>
          </p:nvSpPr>
          <p:spPr>
            <a:xfrm>
              <a:off x="12007806" y="6489032"/>
              <a:ext cx="83242" cy="101210"/>
            </a:xfrm>
            <a:custGeom>
              <a:rect b="b" l="l" r="r" t="t"/>
              <a:pathLst>
                <a:path extrusionOk="0" h="160591" w="184308">
                  <a:moveTo>
                    <a:pt x="184309" y="0"/>
                  </a:moveTo>
                  <a:lnTo>
                    <a:pt x="0" y="160592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38" name="Google Shape;638;p37"/>
            <p:cNvSpPr/>
            <p:nvPr/>
          </p:nvSpPr>
          <p:spPr>
            <a:xfrm>
              <a:off x="11774014" y="6712225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635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39" name="Google Shape;639;p37"/>
            <p:cNvSpPr/>
            <p:nvPr/>
          </p:nvSpPr>
          <p:spPr>
            <a:xfrm>
              <a:off x="11317120" y="6712225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635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40" name="Google Shape;640;p37"/>
            <p:cNvSpPr/>
            <p:nvPr/>
          </p:nvSpPr>
          <p:spPr>
            <a:xfrm>
              <a:off x="10860225" y="6712225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cap="rnd" cmpd="sng" w="635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41" name="Google Shape;641;p37"/>
            <p:cNvSpPr/>
            <p:nvPr/>
          </p:nvSpPr>
          <p:spPr>
            <a:xfrm>
              <a:off x="10403331" y="6712225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635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42" name="Google Shape;642;p37"/>
            <p:cNvSpPr/>
            <p:nvPr/>
          </p:nvSpPr>
          <p:spPr>
            <a:xfrm>
              <a:off x="9946435" y="6712225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635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43" name="Google Shape;643;p37"/>
            <p:cNvSpPr/>
            <p:nvPr/>
          </p:nvSpPr>
          <p:spPr>
            <a:xfrm>
              <a:off x="9723323" y="2919119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1425">
              <a:solidFill>
                <a:schemeClr val="accent1">
                  <a:alpha val="89803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44" name="Google Shape;644;p37"/>
            <p:cNvSpPr/>
            <p:nvPr/>
          </p:nvSpPr>
          <p:spPr>
            <a:xfrm>
              <a:off x="10180218" y="2919119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1425">
              <a:solidFill>
                <a:schemeClr val="accent1">
                  <a:alpha val="89803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45" name="Google Shape;645;p37"/>
            <p:cNvSpPr/>
            <p:nvPr/>
          </p:nvSpPr>
          <p:spPr>
            <a:xfrm>
              <a:off x="10637112" y="2919119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1425">
              <a:solidFill>
                <a:schemeClr val="accent1">
                  <a:alpha val="89803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46" name="Google Shape;646;p37"/>
            <p:cNvSpPr/>
            <p:nvPr/>
          </p:nvSpPr>
          <p:spPr>
            <a:xfrm>
              <a:off x="11094007" y="2919119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1425">
              <a:solidFill>
                <a:schemeClr val="accent1">
                  <a:alpha val="89803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47" name="Google Shape;647;p37"/>
            <p:cNvSpPr/>
            <p:nvPr/>
          </p:nvSpPr>
          <p:spPr>
            <a:xfrm>
              <a:off x="11550902" y="2919119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1425">
              <a:solidFill>
                <a:schemeClr val="accent1">
                  <a:alpha val="89803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48" name="Google Shape;648;p37"/>
            <p:cNvSpPr/>
            <p:nvPr/>
          </p:nvSpPr>
          <p:spPr>
            <a:xfrm>
              <a:off x="12007807" y="2919119"/>
              <a:ext cx="83240" cy="101150"/>
            </a:xfrm>
            <a:custGeom>
              <a:rect b="b" l="l" r="r" t="t"/>
              <a:pathLst>
                <a:path extrusionOk="0" h="160496" w="184308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1425">
              <a:solidFill>
                <a:schemeClr val="accent1">
                  <a:alpha val="89803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49" name="Google Shape;649;p37"/>
            <p:cNvSpPr/>
            <p:nvPr/>
          </p:nvSpPr>
          <p:spPr>
            <a:xfrm>
              <a:off x="11774014" y="3142232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50" name="Google Shape;650;p37"/>
            <p:cNvSpPr/>
            <p:nvPr/>
          </p:nvSpPr>
          <p:spPr>
            <a:xfrm>
              <a:off x="11317120" y="3142232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51" name="Google Shape;651;p37"/>
            <p:cNvSpPr/>
            <p:nvPr/>
          </p:nvSpPr>
          <p:spPr>
            <a:xfrm>
              <a:off x="10860225" y="3142232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52" name="Google Shape;652;p37"/>
            <p:cNvSpPr/>
            <p:nvPr/>
          </p:nvSpPr>
          <p:spPr>
            <a:xfrm>
              <a:off x="10403331" y="3142232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53" name="Google Shape;653;p37"/>
            <p:cNvSpPr/>
            <p:nvPr/>
          </p:nvSpPr>
          <p:spPr>
            <a:xfrm>
              <a:off x="9946435" y="3142232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54" name="Google Shape;654;p37"/>
            <p:cNvSpPr/>
            <p:nvPr/>
          </p:nvSpPr>
          <p:spPr>
            <a:xfrm>
              <a:off x="11774014" y="2696006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0775">
              <a:solidFill>
                <a:schemeClr val="accent1">
                  <a:alpha val="80000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55" name="Google Shape;655;p37"/>
            <p:cNvSpPr/>
            <p:nvPr/>
          </p:nvSpPr>
          <p:spPr>
            <a:xfrm>
              <a:off x="11317120" y="2696006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0775">
              <a:solidFill>
                <a:schemeClr val="accent1">
                  <a:alpha val="80000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56" name="Google Shape;656;p37"/>
            <p:cNvSpPr/>
            <p:nvPr/>
          </p:nvSpPr>
          <p:spPr>
            <a:xfrm>
              <a:off x="10860225" y="2696006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cap="rnd" cmpd="sng" w="10775">
              <a:solidFill>
                <a:schemeClr val="accent1">
                  <a:alpha val="80000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57" name="Google Shape;657;p37"/>
            <p:cNvSpPr/>
            <p:nvPr/>
          </p:nvSpPr>
          <p:spPr>
            <a:xfrm>
              <a:off x="10403331" y="2696006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0775">
              <a:solidFill>
                <a:schemeClr val="accent1">
                  <a:alpha val="80000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58" name="Google Shape;658;p37"/>
            <p:cNvSpPr/>
            <p:nvPr/>
          </p:nvSpPr>
          <p:spPr>
            <a:xfrm>
              <a:off x="9946435" y="2696006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0775">
              <a:solidFill>
                <a:schemeClr val="accent1">
                  <a:alpha val="80000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659" name="Google Shape;659;p37"/>
          <p:cNvSpPr/>
          <p:nvPr/>
        </p:nvSpPr>
        <p:spPr>
          <a:xfrm>
            <a:off x="12078269" y="6057014"/>
            <a:ext cx="110556" cy="69212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60" name="Google Shape;660;p37"/>
          <p:cNvSpPr txBox="1"/>
          <p:nvPr/>
        </p:nvSpPr>
        <p:spPr>
          <a:xfrm>
            <a:off x="92398" y="5753043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0" spcFirstLastPara="1" rIns="0" wrap="square" tIns="609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www.anubhavtrainings.com</a:t>
            </a:r>
            <a:endParaRPr b="1" sz="16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Report Standard Page">
  <p:cSld name="1_Report Standard Page"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38"/>
          <p:cNvSpPr/>
          <p:nvPr/>
        </p:nvSpPr>
        <p:spPr>
          <a:xfrm flipH="1" rot="10800000">
            <a:off x="0" y="-341313"/>
            <a:ext cx="12188825" cy="161925"/>
          </a:xfrm>
          <a:custGeom>
            <a:rect b="b" l="l" r="r" t="t"/>
            <a:pathLst>
              <a:path extrusionOk="0" h="120000" w="8961755">
                <a:moveTo>
                  <a:pt x="0" y="0"/>
                </a:moveTo>
                <a:lnTo>
                  <a:pt x="8961437" y="0"/>
                </a:lnTo>
              </a:path>
            </a:pathLst>
          </a:custGeom>
          <a:noFill/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63" name="Google Shape;663;p38"/>
          <p:cNvSpPr txBox="1"/>
          <p:nvPr/>
        </p:nvSpPr>
        <p:spPr>
          <a:xfrm>
            <a:off x="9251006" y="6543676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00" spcFirstLastPara="1" rIns="9140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US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1" sz="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4" name="Google Shape;664;p38"/>
          <p:cNvSpPr txBox="1"/>
          <p:nvPr>
            <p:ph idx="11" type="ftr"/>
          </p:nvPr>
        </p:nvSpPr>
        <p:spPr>
          <a:xfrm>
            <a:off x="261764" y="6221285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0" spcFirstLastPara="1" rIns="0" wrap="square" tIns="609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theme" Target="../theme/theme2.xml"/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39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19" Type="http://schemas.openxmlformats.org/officeDocument/2006/relationships/slideLayout" Target="../slideLayouts/slideLayout18.xml"/><Relationship Id="rId6" Type="http://schemas.openxmlformats.org/officeDocument/2006/relationships/slideLayout" Target="../slideLayouts/slideLayout5.xml"/><Relationship Id="rId18" Type="http://schemas.openxmlformats.org/officeDocument/2006/relationships/slideLayout" Target="../slideLayouts/slideLayout17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2060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9"/>
          <p:cNvSpPr txBox="1"/>
          <p:nvPr>
            <p:ph type="title"/>
          </p:nvPr>
        </p:nvSpPr>
        <p:spPr>
          <a:xfrm>
            <a:off x="609441" y="274639"/>
            <a:ext cx="10969943" cy="711081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0" spcFirstLastPara="1" rIns="0" wrap="square" tIns="60925">
            <a:norm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attrocento Sans"/>
              <a:buNone/>
              <a:defRPr b="0" i="0" sz="36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29"/>
          <p:cNvSpPr txBox="1"/>
          <p:nvPr>
            <p:ph idx="1" type="body"/>
          </p:nvPr>
        </p:nvSpPr>
        <p:spPr>
          <a:xfrm>
            <a:off x="609441" y="1138425"/>
            <a:ext cx="10969943" cy="4987739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0" spcFirstLastPara="1" rIns="0" wrap="square" tIns="60925">
            <a:normAutofit/>
          </a:bodyPr>
          <a:lstStyle>
            <a:lvl1pPr indent="-457200" lvl="0" marL="457200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431800" lvl="1" marL="9144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–"/>
              <a:defRPr b="0" i="0" sz="32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400050" lvl="5" marL="2743200" marR="0" rtl="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-400050" lvl="6" marL="3200400" marR="0" rtl="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-400050" lvl="7" marL="3657600" marR="0" rtl="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-400050" lvl="8" marL="4114800" marR="0" rtl="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12" name="Google Shape;12;p29"/>
          <p:cNvSpPr txBox="1"/>
          <p:nvPr>
            <p:ph idx="12" type="sldNum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0" spcFirstLastPara="1" rIns="0" wrap="square" tIns="6092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6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6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6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6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6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6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6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6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6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" name="Google Shape;13;p29"/>
          <p:cNvSpPr/>
          <p:nvPr/>
        </p:nvSpPr>
        <p:spPr>
          <a:xfrm>
            <a:off x="-4937" y="0"/>
            <a:ext cx="12193762" cy="260648"/>
          </a:xfrm>
          <a:prstGeom prst="rect">
            <a:avLst/>
          </a:prstGeom>
          <a:solidFill>
            <a:srgbClr val="002060"/>
          </a:solidFill>
          <a:ln cap="flat" cmpd="sng" w="25400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descr="A picture containing symbol, font, logo, graphics&#10;&#10;Description automatically generated" id="14" name="Google Shape;14;p2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11301689" y="318107"/>
            <a:ext cx="830529" cy="820318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29"/>
          <p:cNvSpPr txBox="1"/>
          <p:nvPr>
            <p:ph idx="10" type="dt"/>
          </p:nvPr>
        </p:nvSpPr>
        <p:spPr>
          <a:xfrm>
            <a:off x="9011742" y="5693570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0" spcFirstLastPara="1" rIns="0" wrap="square" tIns="609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6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16" name="Google Shape;16;p29"/>
          <p:cNvSpPr txBox="1"/>
          <p:nvPr>
            <p:ph idx="11" type="ftr"/>
          </p:nvPr>
        </p:nvSpPr>
        <p:spPr>
          <a:xfrm>
            <a:off x="92398" y="5753043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0" spcFirstLastPara="1" rIns="0" wrap="square" tIns="6092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6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5.png"/><Relationship Id="rId4" Type="http://schemas.openxmlformats.org/officeDocument/2006/relationships/image" Target="../media/image14.png"/><Relationship Id="rId5" Type="http://schemas.openxmlformats.org/officeDocument/2006/relationships/image" Target="../media/image9.png"/><Relationship Id="rId6" Type="http://schemas.openxmlformats.org/officeDocument/2006/relationships/image" Target="../media/image28.png"/><Relationship Id="rId7" Type="http://schemas.openxmlformats.org/officeDocument/2006/relationships/image" Target="../media/image26.jpg"/><Relationship Id="rId8" Type="http://schemas.openxmlformats.org/officeDocument/2006/relationships/image" Target="../media/image3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5.png"/><Relationship Id="rId4" Type="http://schemas.openxmlformats.org/officeDocument/2006/relationships/image" Target="../media/image14.png"/><Relationship Id="rId5" Type="http://schemas.openxmlformats.org/officeDocument/2006/relationships/image" Target="../media/image9.png"/><Relationship Id="rId6" Type="http://schemas.openxmlformats.org/officeDocument/2006/relationships/image" Target="../media/image28.png"/><Relationship Id="rId7" Type="http://schemas.openxmlformats.org/officeDocument/2006/relationships/image" Target="../media/image13.jpg"/><Relationship Id="rId8" Type="http://schemas.openxmlformats.org/officeDocument/2006/relationships/image" Target="../media/image3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6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7.gif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5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8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9.jpg"/><Relationship Id="rId4" Type="http://schemas.openxmlformats.org/officeDocument/2006/relationships/image" Target="../media/image3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7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2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0" Type="http://schemas.openxmlformats.org/officeDocument/2006/relationships/image" Target="../media/image34.png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s://www.youtube.com/watch?v=vlKBQ3g0w_E&amp;list=PLcxqFaocb9WIQJ-kptyPuiMSVWZVd2ff_&amp;index=1" TargetMode="External"/><Relationship Id="rId4" Type="http://schemas.openxmlformats.org/officeDocument/2006/relationships/image" Target="../media/image23.jpg"/><Relationship Id="rId9" Type="http://schemas.openxmlformats.org/officeDocument/2006/relationships/hyperlink" Target="https://www.youtube.com/watch?v=NV8UD9QnJ4A&amp;list=PLcxqFaocb9WLaza2kOjkUCDIQGbzNos6p" TargetMode="External"/><Relationship Id="rId5" Type="http://schemas.openxmlformats.org/officeDocument/2006/relationships/hyperlink" Target="https://www.youtube.com/watch?v=aVPk_FE9O3s&amp;list=PLcxqFaocb9WJ8g8TZPsHQIEcSjKW9F0IE&amp;index=2" TargetMode="External"/><Relationship Id="rId6" Type="http://schemas.openxmlformats.org/officeDocument/2006/relationships/image" Target="../media/image33.jpg"/><Relationship Id="rId7" Type="http://schemas.openxmlformats.org/officeDocument/2006/relationships/hyperlink" Target="https://www.youtube.com/watch?v=xQzhXhq1ZyI&amp;list=PLcxqFaocb9WLtnq-rpXbRy5hnKECxr95G" TargetMode="External"/><Relationship Id="rId8" Type="http://schemas.openxmlformats.org/officeDocument/2006/relationships/image" Target="../media/image24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9.png"/><Relationship Id="rId4" Type="http://schemas.openxmlformats.org/officeDocument/2006/relationships/image" Target="../media/image30.jpg"/><Relationship Id="rId9" Type="http://schemas.openxmlformats.org/officeDocument/2006/relationships/image" Target="../media/image32.jpg"/><Relationship Id="rId5" Type="http://schemas.openxmlformats.org/officeDocument/2006/relationships/image" Target="../media/image29.png"/><Relationship Id="rId6" Type="http://schemas.openxmlformats.org/officeDocument/2006/relationships/image" Target="../media/image31.png"/><Relationship Id="rId7" Type="http://schemas.openxmlformats.org/officeDocument/2006/relationships/image" Target="../media/image37.png"/><Relationship Id="rId8" Type="http://schemas.openxmlformats.org/officeDocument/2006/relationships/image" Target="../media/image3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jpg"/><Relationship Id="rId4" Type="http://schemas.openxmlformats.org/officeDocument/2006/relationships/image" Target="../media/image3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hyperlink" Target="http://49.207.10.109:5656/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jpg"/><Relationship Id="rId4" Type="http://schemas.openxmlformats.org/officeDocument/2006/relationships/image" Target="../media/image3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2060"/>
        </a:solidFill>
      </p:bgPr>
    </p:bg>
    <p:spTree>
      <p:nvGrpSpPr>
        <p:cNvPr id="1297" name="Shape 1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8" name="Google Shape;1298;p1"/>
          <p:cNvSpPr txBox="1"/>
          <p:nvPr>
            <p:ph idx="1" type="subTitle"/>
          </p:nvPr>
        </p:nvSpPr>
        <p:spPr>
          <a:xfrm>
            <a:off x="4213171" y="3797524"/>
            <a:ext cx="8334863" cy="1772552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0" spcFirstLastPara="1" rIns="0" wrap="square" tIns="609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</a:pPr>
            <a:r>
              <a:rPr b="1" lang="en-US" sz="4000">
                <a:solidFill>
                  <a:schemeClr val="accent1"/>
                </a:solidFill>
                <a:latin typeface="Arial Black"/>
                <a:ea typeface="Arial Black"/>
                <a:cs typeface="Arial Black"/>
                <a:sym typeface="Arial Black"/>
              </a:rPr>
              <a:t>AnubhavTrainings.com</a:t>
            </a:r>
            <a:endParaRPr b="1" sz="4000">
              <a:solidFill>
                <a:schemeClr val="accen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299" name="Google Shape;1299;p1"/>
          <p:cNvSpPr txBox="1"/>
          <p:nvPr>
            <p:ph type="ctrTitle"/>
          </p:nvPr>
        </p:nvSpPr>
        <p:spPr>
          <a:xfrm>
            <a:off x="4213171" y="1052736"/>
            <a:ext cx="8064896" cy="2744788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0" spcFirstLastPara="1" rIns="0" wrap="square" tIns="609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Quattrocento Sans"/>
              <a:buNone/>
            </a:pPr>
            <a:r>
              <a:rPr lang="en-US" sz="4400"/>
              <a:t>SAP EWM </a:t>
            </a:r>
            <a:br>
              <a:rPr lang="en-US" sz="4400"/>
            </a:br>
            <a:r>
              <a:rPr lang="en-US" sz="4400"/>
              <a:t>EXTENDED WAREHOUSE MANAGEMENT TRAINING</a:t>
            </a:r>
            <a:endParaRPr sz="4400"/>
          </a:p>
        </p:txBody>
      </p:sp>
    </p:spTree>
  </p:cSld>
  <p:clrMapOvr>
    <a:masterClrMapping/>
  </p:clrMapOvr>
  <p:transition spd="slow" p14:dur="1500">
    <p:split orient="vert"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6" name="Shape 1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7" name="Google Shape;1447;p9"/>
          <p:cNvSpPr txBox="1"/>
          <p:nvPr>
            <p:ph type="title"/>
          </p:nvPr>
        </p:nvSpPr>
        <p:spPr>
          <a:xfrm>
            <a:off x="384985" y="262360"/>
            <a:ext cx="7776600" cy="79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0" spcFirstLastPara="1" rIns="0" wrap="square" tIns="609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pen Sans"/>
              <a:buNone/>
            </a:pPr>
            <a:r>
              <a:rPr b="1" lang="en-US" sz="3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How is it different from WM</a:t>
            </a:r>
            <a:endParaRPr b="1" sz="3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448" name="Google Shape;1448;p9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2135" y="1151968"/>
            <a:ext cx="9432900" cy="478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 p14:dur="800">
    <p:circle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2" name="Shape 1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3" name="Google Shape;1453;p10"/>
          <p:cNvSpPr txBox="1"/>
          <p:nvPr>
            <p:ph type="title"/>
          </p:nvPr>
        </p:nvSpPr>
        <p:spPr>
          <a:xfrm>
            <a:off x="765820" y="182562"/>
            <a:ext cx="6286871" cy="755014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0" spcFirstLastPara="1" rIns="0" wrap="square" tIns="609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attrocento Sans"/>
              <a:buNone/>
            </a:pPr>
            <a:r>
              <a:rPr b="1" lang="en-US" sz="3600">
                <a:solidFill>
                  <a:schemeClr val="lt1"/>
                </a:solidFill>
              </a:rPr>
              <a:t>Key Features</a:t>
            </a:r>
            <a:endParaRPr b="1" sz="3600">
              <a:solidFill>
                <a:schemeClr val="lt1"/>
              </a:solidFill>
            </a:endParaRPr>
          </a:p>
        </p:txBody>
      </p:sp>
      <p:sp>
        <p:nvSpPr>
          <p:cNvPr id="1454" name="Google Shape;1454;p10"/>
          <p:cNvSpPr txBox="1"/>
          <p:nvPr>
            <p:ph idx="1" type="body"/>
          </p:nvPr>
        </p:nvSpPr>
        <p:spPr>
          <a:xfrm>
            <a:off x="319150" y="932259"/>
            <a:ext cx="8562484" cy="2993245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0" spcFirstLastPara="1" rIns="0" wrap="square" tIns="60925">
            <a:noAutofit/>
          </a:bodyPr>
          <a:lstStyle/>
          <a:p>
            <a:pPr indent="-457120" lvl="0" marL="45712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</a:pPr>
            <a:r>
              <a:rPr lang="en-US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You can perform deconsolidation of handling units which contain different products before putting them away in different storage sections.</a:t>
            </a:r>
            <a:endParaRPr/>
          </a:p>
          <a:p>
            <a:pPr indent="-457120" lvl="0" marL="457120" rtl="0" algn="l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</a:pPr>
            <a:r>
              <a:rPr lang="en-US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It allows you to perform executable tasks like work packages, consisting of warehouse tasks warehouse employees should perform as part of warehouse management activities.</a:t>
            </a:r>
            <a:endParaRPr/>
          </a:p>
          <a:p>
            <a:pPr indent="-457120" lvl="0" marL="457120" rtl="0" algn="l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</a:pPr>
            <a:r>
              <a:rPr lang="en-US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It allows you to manage track vehicles and transportation units from yard check-in to yard checkout, including movements’ tasks within the yard.</a:t>
            </a:r>
            <a:endParaRPr/>
          </a:p>
          <a:p>
            <a:pPr indent="-457120" lvl="0" marL="457120" rtl="0" algn="l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</a:pPr>
            <a:r>
              <a:rPr lang="en-US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Provides use of activity areas, resource management, transportation management, perform deconsolidation, etc.</a:t>
            </a:r>
            <a:endParaRPr/>
          </a:p>
          <a:p>
            <a:pPr indent="-457120" lvl="0" marL="457120" rtl="0" algn="l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</a:pPr>
            <a:r>
              <a:rPr lang="en-US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Warehouse activity can be monitored in warehouse monitor.</a:t>
            </a:r>
            <a:endParaRPr/>
          </a:p>
        </p:txBody>
      </p:sp>
      <p:grpSp>
        <p:nvGrpSpPr>
          <p:cNvPr id="1455" name="Google Shape;1455;p10"/>
          <p:cNvGrpSpPr/>
          <p:nvPr/>
        </p:nvGrpSpPr>
        <p:grpSpPr>
          <a:xfrm>
            <a:off x="10406333" y="0"/>
            <a:ext cx="1757362" cy="6858000"/>
            <a:chOff x="10431463" y="1588"/>
            <a:chExt cx="1757362" cy="6858000"/>
          </a:xfrm>
        </p:grpSpPr>
        <p:grpSp>
          <p:nvGrpSpPr>
            <p:cNvPr id="1456" name="Google Shape;1456;p10"/>
            <p:cNvGrpSpPr/>
            <p:nvPr/>
          </p:nvGrpSpPr>
          <p:grpSpPr>
            <a:xfrm>
              <a:off x="10544175" y="406400"/>
              <a:ext cx="1525588" cy="6270626"/>
              <a:chOff x="10544175" y="406400"/>
              <a:chExt cx="1525588" cy="6270626"/>
            </a:xfrm>
          </p:grpSpPr>
          <p:sp>
            <p:nvSpPr>
              <p:cNvPr id="1457" name="Google Shape;1457;p10"/>
              <p:cNvSpPr/>
              <p:nvPr/>
            </p:nvSpPr>
            <p:spPr>
              <a:xfrm>
                <a:off x="10544175" y="406400"/>
                <a:ext cx="1525588" cy="6270626"/>
              </a:xfrm>
              <a:custGeom>
                <a:rect b="b" l="l" r="r" t="t"/>
                <a:pathLst>
                  <a:path extrusionOk="0" h="6270626" w="1525588">
                    <a:moveTo>
                      <a:pt x="762794" y="0"/>
                    </a:moveTo>
                    <a:cubicBezTo>
                      <a:pt x="1184073" y="0"/>
                      <a:pt x="1525588" y="1403727"/>
                      <a:pt x="1525588" y="3135313"/>
                    </a:cubicBezTo>
                    <a:cubicBezTo>
                      <a:pt x="1525588" y="4866899"/>
                      <a:pt x="1184073" y="6270626"/>
                      <a:pt x="762794" y="6270626"/>
                    </a:cubicBezTo>
                    <a:cubicBezTo>
                      <a:pt x="341515" y="6270626"/>
                      <a:pt x="0" y="4866899"/>
                      <a:pt x="0" y="3135313"/>
                    </a:cubicBezTo>
                    <a:cubicBezTo>
                      <a:pt x="0" y="1403727"/>
                      <a:pt x="341515" y="0"/>
                      <a:pt x="762794" y="0"/>
                    </a:cubicBezTo>
                    <a:close/>
                    <a:moveTo>
                      <a:pt x="688975" y="777875"/>
                    </a:moveTo>
                    <a:cubicBezTo>
                      <a:pt x="370714" y="777875"/>
                      <a:pt x="112712" y="1835113"/>
                      <a:pt x="112712" y="3139282"/>
                    </a:cubicBezTo>
                    <a:cubicBezTo>
                      <a:pt x="112712" y="4443451"/>
                      <a:pt x="370714" y="5500689"/>
                      <a:pt x="688975" y="5500689"/>
                    </a:cubicBezTo>
                    <a:cubicBezTo>
                      <a:pt x="1007236" y="5500689"/>
                      <a:pt x="1265238" y="4443451"/>
                      <a:pt x="1265238" y="3139282"/>
                    </a:cubicBezTo>
                    <a:cubicBezTo>
                      <a:pt x="1265238" y="1835113"/>
                      <a:pt x="1007236" y="777875"/>
                      <a:pt x="688975" y="777875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00000">
                    <a:srgbClr val="D8D8D8"/>
                  </a:gs>
                </a:gsLst>
                <a:lin ang="5400000" scaled="0"/>
              </a:gra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458" name="Google Shape;1458;p10"/>
              <p:cNvSpPr/>
              <p:nvPr/>
            </p:nvSpPr>
            <p:spPr>
              <a:xfrm>
                <a:off x="10798175" y="2003426"/>
                <a:ext cx="747712" cy="3071813"/>
              </a:xfrm>
              <a:custGeom>
                <a:rect b="b" l="l" r="r" t="t"/>
                <a:pathLst>
                  <a:path extrusionOk="0" h="3071814" w="747712">
                    <a:moveTo>
                      <a:pt x="373856" y="0"/>
                    </a:moveTo>
                    <a:cubicBezTo>
                      <a:pt x="580331" y="0"/>
                      <a:pt x="747712" y="687649"/>
                      <a:pt x="747712" y="1535907"/>
                    </a:cubicBezTo>
                    <a:cubicBezTo>
                      <a:pt x="747712" y="2384165"/>
                      <a:pt x="580331" y="3071814"/>
                      <a:pt x="373856" y="3071814"/>
                    </a:cubicBezTo>
                    <a:cubicBezTo>
                      <a:pt x="167381" y="3071814"/>
                      <a:pt x="0" y="2384165"/>
                      <a:pt x="0" y="1535907"/>
                    </a:cubicBezTo>
                    <a:cubicBezTo>
                      <a:pt x="0" y="687649"/>
                      <a:pt x="167381" y="0"/>
                      <a:pt x="373856" y="0"/>
                    </a:cubicBezTo>
                    <a:close/>
                    <a:moveTo>
                      <a:pt x="312737" y="766763"/>
                    </a:moveTo>
                    <a:cubicBezTo>
                      <a:pt x="207527" y="766763"/>
                      <a:pt x="122237" y="1116096"/>
                      <a:pt x="122237" y="1547020"/>
                    </a:cubicBezTo>
                    <a:cubicBezTo>
                      <a:pt x="122237" y="1977944"/>
                      <a:pt x="207527" y="2327277"/>
                      <a:pt x="312737" y="2327277"/>
                    </a:cubicBezTo>
                    <a:cubicBezTo>
                      <a:pt x="417947" y="2327277"/>
                      <a:pt x="503237" y="1977944"/>
                      <a:pt x="503237" y="1547020"/>
                    </a:cubicBezTo>
                    <a:cubicBezTo>
                      <a:pt x="503237" y="1116096"/>
                      <a:pt x="417947" y="766763"/>
                      <a:pt x="312737" y="766763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00000">
                    <a:srgbClr val="D8D8D8"/>
                  </a:gs>
                </a:gsLst>
                <a:lin ang="5400000" scaled="0"/>
              </a:gra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sp>
          <p:nvSpPr>
            <p:cNvPr id="1459" name="Google Shape;1459;p10"/>
            <p:cNvSpPr/>
            <p:nvPr/>
          </p:nvSpPr>
          <p:spPr>
            <a:xfrm>
              <a:off x="10431463" y="1588"/>
              <a:ext cx="1757362" cy="6858000"/>
            </a:xfrm>
            <a:custGeom>
              <a:rect b="b" l="l" r="r" t="t"/>
              <a:pathLst>
                <a:path extrusionOk="0" h="6858000" w="1757362">
                  <a:moveTo>
                    <a:pt x="437076" y="0"/>
                  </a:moveTo>
                  <a:cubicBezTo>
                    <a:pt x="437076" y="0"/>
                    <a:pt x="437076" y="0"/>
                    <a:pt x="1757362" y="0"/>
                  </a:cubicBezTo>
                  <a:lnTo>
                    <a:pt x="1757362" y="6858000"/>
                  </a:lnTo>
                  <a:cubicBezTo>
                    <a:pt x="1757362" y="6858000"/>
                    <a:pt x="1757362" y="6858000"/>
                    <a:pt x="348755" y="6858000"/>
                  </a:cubicBezTo>
                  <a:cubicBezTo>
                    <a:pt x="133614" y="6015433"/>
                    <a:pt x="0" y="4861139"/>
                    <a:pt x="0" y="3589382"/>
                  </a:cubicBezTo>
                  <a:cubicBezTo>
                    <a:pt x="0" y="2145949"/>
                    <a:pt x="169848" y="858379"/>
                    <a:pt x="437076" y="0"/>
                  </a:cubicBezTo>
                  <a:close/>
                  <a:moveTo>
                    <a:pt x="875506" y="404812"/>
                  </a:moveTo>
                  <a:cubicBezTo>
                    <a:pt x="454227" y="404812"/>
                    <a:pt x="112712" y="1808539"/>
                    <a:pt x="112712" y="3540125"/>
                  </a:cubicBezTo>
                  <a:cubicBezTo>
                    <a:pt x="112712" y="5271711"/>
                    <a:pt x="454227" y="6675438"/>
                    <a:pt x="875506" y="6675438"/>
                  </a:cubicBezTo>
                  <a:cubicBezTo>
                    <a:pt x="1296785" y="6675438"/>
                    <a:pt x="1638300" y="5271711"/>
                    <a:pt x="1638300" y="3540125"/>
                  </a:cubicBezTo>
                  <a:cubicBezTo>
                    <a:pt x="1638300" y="1808539"/>
                    <a:pt x="1296785" y="404812"/>
                    <a:pt x="875506" y="404812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rgbClr val="69240B"/>
                </a:gs>
              </a:gsLst>
              <a:lin ang="54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60" name="Google Shape;1460;p10"/>
            <p:cNvSpPr/>
            <p:nvPr/>
          </p:nvSpPr>
          <p:spPr>
            <a:xfrm>
              <a:off x="10656887" y="1184274"/>
              <a:ext cx="1152526" cy="4722815"/>
            </a:xfrm>
            <a:custGeom>
              <a:rect b="b" l="l" r="r" t="t"/>
              <a:pathLst>
                <a:path extrusionOk="0" h="4722814" w="1152526">
                  <a:moveTo>
                    <a:pt x="576263" y="0"/>
                  </a:moveTo>
                  <a:cubicBezTo>
                    <a:pt x="894524" y="0"/>
                    <a:pt x="1152526" y="1057238"/>
                    <a:pt x="1152526" y="2361407"/>
                  </a:cubicBezTo>
                  <a:cubicBezTo>
                    <a:pt x="1152526" y="3665576"/>
                    <a:pt x="894524" y="4722814"/>
                    <a:pt x="576263" y="4722814"/>
                  </a:cubicBezTo>
                  <a:cubicBezTo>
                    <a:pt x="258002" y="4722814"/>
                    <a:pt x="0" y="3665576"/>
                    <a:pt x="0" y="2361407"/>
                  </a:cubicBezTo>
                  <a:cubicBezTo>
                    <a:pt x="0" y="1057238"/>
                    <a:pt x="258002" y="0"/>
                    <a:pt x="576263" y="0"/>
                  </a:cubicBezTo>
                  <a:close/>
                  <a:moveTo>
                    <a:pt x="515144" y="819150"/>
                  </a:moveTo>
                  <a:cubicBezTo>
                    <a:pt x="308669" y="819150"/>
                    <a:pt x="141288" y="1506799"/>
                    <a:pt x="141288" y="2355057"/>
                  </a:cubicBezTo>
                  <a:cubicBezTo>
                    <a:pt x="141288" y="3203315"/>
                    <a:pt x="308669" y="3890964"/>
                    <a:pt x="515144" y="3890964"/>
                  </a:cubicBezTo>
                  <a:cubicBezTo>
                    <a:pt x="721619" y="3890964"/>
                    <a:pt x="889000" y="3203315"/>
                    <a:pt x="889000" y="2355057"/>
                  </a:cubicBezTo>
                  <a:cubicBezTo>
                    <a:pt x="889000" y="1506799"/>
                    <a:pt x="721619" y="819150"/>
                    <a:pt x="515144" y="81915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rgbClr val="69240B"/>
                </a:gs>
              </a:gsLst>
              <a:lin ang="54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61" name="Google Shape;1461;p10"/>
            <p:cNvSpPr/>
            <p:nvPr/>
          </p:nvSpPr>
          <p:spPr>
            <a:xfrm>
              <a:off x="10920412" y="2770188"/>
              <a:ext cx="381000" cy="1560514"/>
            </a:xfrm>
            <a:custGeom>
              <a:rect b="b" l="l" r="r" t="t"/>
              <a:pathLst>
                <a:path extrusionOk="0" h="1560514" w="381000">
                  <a:moveTo>
                    <a:pt x="190500" y="0"/>
                  </a:moveTo>
                  <a:cubicBezTo>
                    <a:pt x="295710" y="0"/>
                    <a:pt x="381000" y="349333"/>
                    <a:pt x="381000" y="780257"/>
                  </a:cubicBezTo>
                  <a:cubicBezTo>
                    <a:pt x="381000" y="1211181"/>
                    <a:pt x="295710" y="1560514"/>
                    <a:pt x="190500" y="1560514"/>
                  </a:cubicBezTo>
                  <a:cubicBezTo>
                    <a:pt x="85290" y="1560514"/>
                    <a:pt x="0" y="1211181"/>
                    <a:pt x="0" y="780257"/>
                  </a:cubicBezTo>
                  <a:cubicBezTo>
                    <a:pt x="0" y="349333"/>
                    <a:pt x="85290" y="0"/>
                    <a:pt x="190500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rgbClr val="69240B"/>
                </a:gs>
              </a:gsLst>
              <a:lin ang="54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1462" name="Google Shape;1462;p10"/>
          <p:cNvGrpSpPr/>
          <p:nvPr/>
        </p:nvGrpSpPr>
        <p:grpSpPr>
          <a:xfrm>
            <a:off x="8750620" y="2831640"/>
            <a:ext cx="2370153" cy="1434433"/>
            <a:chOff x="4595620" y="2090746"/>
            <a:chExt cx="6515292" cy="2676507"/>
          </a:xfrm>
        </p:grpSpPr>
        <p:grpSp>
          <p:nvGrpSpPr>
            <p:cNvPr id="1463" name="Google Shape;1463;p10"/>
            <p:cNvGrpSpPr/>
            <p:nvPr/>
          </p:nvGrpSpPr>
          <p:grpSpPr>
            <a:xfrm>
              <a:off x="4595620" y="2090746"/>
              <a:ext cx="6515292" cy="2676507"/>
              <a:chOff x="4572950" y="2090746"/>
              <a:chExt cx="6515292" cy="2676507"/>
            </a:xfrm>
          </p:grpSpPr>
          <p:sp>
            <p:nvSpPr>
              <p:cNvPr id="1464" name="Google Shape;1464;p10"/>
              <p:cNvSpPr/>
              <p:nvPr/>
            </p:nvSpPr>
            <p:spPr>
              <a:xfrm>
                <a:off x="4933092" y="3379305"/>
                <a:ext cx="4146307" cy="335587"/>
              </a:xfrm>
              <a:custGeom>
                <a:rect b="b" l="l" r="r" t="t"/>
                <a:pathLst>
                  <a:path extrusionOk="0" h="121" w="1494">
                    <a:moveTo>
                      <a:pt x="1494" y="9"/>
                    </a:moveTo>
                    <a:cubicBezTo>
                      <a:pt x="1494" y="9"/>
                      <a:pt x="365" y="0"/>
                      <a:pt x="51" y="40"/>
                    </a:cubicBezTo>
                    <a:cubicBezTo>
                      <a:pt x="51" y="40"/>
                      <a:pt x="0" y="57"/>
                      <a:pt x="51" y="73"/>
                    </a:cubicBezTo>
                    <a:cubicBezTo>
                      <a:pt x="102" y="89"/>
                      <a:pt x="934" y="117"/>
                      <a:pt x="1494" y="121"/>
                    </a:cubicBezTo>
                    <a:lnTo>
                      <a:pt x="1494" y="9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24000">
                    <a:schemeClr val="accent1"/>
                  </a:gs>
                  <a:gs pos="87000">
                    <a:srgbClr val="69240B"/>
                  </a:gs>
                  <a:gs pos="100000">
                    <a:srgbClr val="69240B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465" name="Google Shape;1465;p10"/>
              <p:cNvSpPr/>
              <p:nvPr/>
            </p:nvSpPr>
            <p:spPr>
              <a:xfrm>
                <a:off x="4684033" y="2780628"/>
                <a:ext cx="2231008" cy="728469"/>
              </a:xfrm>
              <a:custGeom>
                <a:rect b="b" l="l" r="r" t="t"/>
                <a:pathLst>
                  <a:path extrusionOk="0" h="262" w="804">
                    <a:moveTo>
                      <a:pt x="151" y="262"/>
                    </a:moveTo>
                    <a:cubicBezTo>
                      <a:pt x="151" y="262"/>
                      <a:pt x="0" y="168"/>
                      <a:pt x="46" y="84"/>
                    </a:cubicBezTo>
                    <a:cubicBezTo>
                      <a:pt x="91" y="0"/>
                      <a:pt x="691" y="29"/>
                      <a:pt x="804" y="239"/>
                    </a:cubicBezTo>
                    <a:lnTo>
                      <a:pt x="151" y="262"/>
                    </a:lnTo>
                    <a:close/>
                  </a:path>
                </a:pathLst>
              </a:custGeom>
              <a:gradFill>
                <a:gsLst>
                  <a:gs pos="0">
                    <a:srgbClr val="69240B"/>
                  </a:gs>
                  <a:gs pos="100000">
                    <a:srgbClr val="9E3611"/>
                  </a:gs>
                </a:gsLst>
                <a:lin ang="270000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466" name="Google Shape;1466;p10"/>
              <p:cNvSpPr/>
              <p:nvPr/>
            </p:nvSpPr>
            <p:spPr>
              <a:xfrm>
                <a:off x="4647786" y="3729399"/>
                <a:ext cx="2586492" cy="1037854"/>
              </a:xfrm>
              <a:custGeom>
                <a:rect b="b" l="l" r="r" t="t"/>
                <a:pathLst>
                  <a:path extrusionOk="0" h="426" w="879">
                    <a:moveTo>
                      <a:pt x="833" y="26"/>
                    </a:moveTo>
                    <a:cubicBezTo>
                      <a:pt x="833" y="26"/>
                      <a:pt x="876" y="18"/>
                      <a:pt x="877" y="43"/>
                    </a:cubicBezTo>
                    <a:cubicBezTo>
                      <a:pt x="879" y="68"/>
                      <a:pt x="744" y="388"/>
                      <a:pt x="411" y="407"/>
                    </a:cubicBezTo>
                    <a:cubicBezTo>
                      <a:pt x="77" y="426"/>
                      <a:pt x="0" y="132"/>
                      <a:pt x="160" y="14"/>
                    </a:cubicBezTo>
                    <a:cubicBezTo>
                      <a:pt x="173" y="0"/>
                      <a:pt x="173" y="0"/>
                      <a:pt x="173" y="0"/>
                    </a:cubicBezTo>
                    <a:lnTo>
                      <a:pt x="833" y="26"/>
                    </a:lnTo>
                    <a:close/>
                  </a:path>
                </a:pathLst>
              </a:custGeom>
              <a:solidFill>
                <a:srgbClr val="69240B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467" name="Google Shape;1467;p10"/>
              <p:cNvSpPr/>
              <p:nvPr/>
            </p:nvSpPr>
            <p:spPr>
              <a:xfrm>
                <a:off x="10136438" y="3306809"/>
                <a:ext cx="169548" cy="528520"/>
              </a:xfrm>
              <a:custGeom>
                <a:rect b="b" l="l" r="r" t="t"/>
                <a:pathLst>
                  <a:path extrusionOk="0" h="452" w="145">
                    <a:moveTo>
                      <a:pt x="0" y="452"/>
                    </a:moveTo>
                    <a:lnTo>
                      <a:pt x="145" y="285"/>
                    </a:lnTo>
                    <a:lnTo>
                      <a:pt x="145" y="166"/>
                    </a:lnTo>
                    <a:lnTo>
                      <a:pt x="0" y="0"/>
                    </a:lnTo>
                    <a:lnTo>
                      <a:pt x="0" y="452"/>
                    </a:lnTo>
                    <a:close/>
                  </a:path>
                </a:pathLst>
              </a:custGeom>
              <a:gradFill>
                <a:gsLst>
                  <a:gs pos="0">
                    <a:srgbClr val="7F7F7F"/>
                  </a:gs>
                  <a:gs pos="24000">
                    <a:srgbClr val="7F7F7F"/>
                  </a:gs>
                  <a:gs pos="66000">
                    <a:srgbClr val="262626"/>
                  </a:gs>
                  <a:gs pos="100000">
                    <a:srgbClr val="262626"/>
                  </a:gs>
                </a:gsLst>
                <a:lin ang="480000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468" name="Google Shape;1468;p10"/>
              <p:cNvSpPr/>
              <p:nvPr/>
            </p:nvSpPr>
            <p:spPr>
              <a:xfrm>
                <a:off x="10305986" y="3504419"/>
                <a:ext cx="782256" cy="133299"/>
              </a:xfrm>
              <a:custGeom>
                <a:rect b="b" l="l" r="r" t="t"/>
                <a:pathLst>
                  <a:path extrusionOk="0" h="114" w="669">
                    <a:moveTo>
                      <a:pt x="0" y="114"/>
                    </a:moveTo>
                    <a:lnTo>
                      <a:pt x="669" y="81"/>
                    </a:lnTo>
                    <a:lnTo>
                      <a:pt x="669" y="33"/>
                    </a:lnTo>
                    <a:lnTo>
                      <a:pt x="0" y="0"/>
                    </a:lnTo>
                    <a:lnTo>
                      <a:pt x="0" y="114"/>
                    </a:lnTo>
                    <a:close/>
                  </a:path>
                </a:pathLst>
              </a:custGeom>
              <a:gradFill>
                <a:gsLst>
                  <a:gs pos="0">
                    <a:srgbClr val="595959"/>
                  </a:gs>
                  <a:gs pos="8000">
                    <a:srgbClr val="595959"/>
                  </a:gs>
                  <a:gs pos="61000">
                    <a:schemeClr val="lt1"/>
                  </a:gs>
                  <a:gs pos="100000">
                    <a:schemeClr val="lt1"/>
                  </a:gs>
                </a:gsLst>
                <a:lin ang="1620000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469" name="Google Shape;1469;p10"/>
              <p:cNvSpPr/>
              <p:nvPr/>
            </p:nvSpPr>
            <p:spPr>
              <a:xfrm>
                <a:off x="4710926" y="2090746"/>
                <a:ext cx="2434465" cy="1444075"/>
              </a:xfrm>
              <a:custGeom>
                <a:rect b="b" l="l" r="r" t="t"/>
                <a:pathLst>
                  <a:path extrusionOk="0" h="519" w="877">
                    <a:moveTo>
                      <a:pt x="172" y="519"/>
                    </a:moveTo>
                    <a:cubicBezTo>
                      <a:pt x="172" y="519"/>
                      <a:pt x="0" y="359"/>
                      <a:pt x="64" y="217"/>
                    </a:cubicBezTo>
                    <a:cubicBezTo>
                      <a:pt x="128" y="75"/>
                      <a:pt x="398" y="0"/>
                      <a:pt x="614" y="152"/>
                    </a:cubicBezTo>
                    <a:cubicBezTo>
                      <a:pt x="830" y="304"/>
                      <a:pt x="877" y="483"/>
                      <a:pt x="824" y="486"/>
                    </a:cubicBezTo>
                    <a:lnTo>
                      <a:pt x="172" y="519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rgbClr val="9E3611"/>
                  </a:gs>
                </a:gsLst>
                <a:lin ang="270000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470" name="Google Shape;1470;p10"/>
              <p:cNvSpPr/>
              <p:nvPr/>
            </p:nvSpPr>
            <p:spPr>
              <a:xfrm>
                <a:off x="4572950" y="3581593"/>
                <a:ext cx="2491759" cy="673512"/>
              </a:xfrm>
              <a:custGeom>
                <a:rect b="b" l="l" r="r" t="t"/>
                <a:pathLst>
                  <a:path extrusionOk="0" h="242" w="898">
                    <a:moveTo>
                      <a:pt x="188" y="0"/>
                    </a:moveTo>
                    <a:cubicBezTo>
                      <a:pt x="870" y="20"/>
                      <a:pt x="870" y="20"/>
                      <a:pt x="870" y="20"/>
                    </a:cubicBezTo>
                    <a:cubicBezTo>
                      <a:pt x="870" y="20"/>
                      <a:pt x="898" y="20"/>
                      <a:pt x="886" y="43"/>
                    </a:cubicBezTo>
                    <a:cubicBezTo>
                      <a:pt x="877" y="59"/>
                      <a:pt x="720" y="242"/>
                      <a:pt x="382" y="231"/>
                    </a:cubicBezTo>
                    <a:cubicBezTo>
                      <a:pt x="36" y="220"/>
                      <a:pt x="0" y="81"/>
                      <a:pt x="188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76000">
                    <a:srgbClr val="9E3611"/>
                  </a:gs>
                  <a:gs pos="100000">
                    <a:srgbClr val="9E3611"/>
                  </a:gs>
                </a:gsLst>
                <a:lin ang="270000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471" name="Google Shape;1471;p10"/>
              <p:cNvSpPr/>
              <p:nvPr/>
            </p:nvSpPr>
            <p:spPr>
              <a:xfrm>
                <a:off x="8687688" y="3306809"/>
                <a:ext cx="1504877" cy="528520"/>
              </a:xfrm>
              <a:custGeom>
                <a:rect b="b" l="l" r="r" t="t"/>
                <a:pathLst>
                  <a:path extrusionOk="0" h="190" w="542">
                    <a:moveTo>
                      <a:pt x="542" y="95"/>
                    </a:moveTo>
                    <a:cubicBezTo>
                      <a:pt x="542" y="47"/>
                      <a:pt x="533" y="7"/>
                      <a:pt x="522" y="0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9" y="41"/>
                      <a:pt x="16" y="64"/>
                      <a:pt x="16" y="91"/>
                    </a:cubicBezTo>
                    <a:cubicBezTo>
                      <a:pt x="16" y="118"/>
                      <a:pt x="10" y="140"/>
                      <a:pt x="1" y="148"/>
                    </a:cubicBezTo>
                    <a:cubicBezTo>
                      <a:pt x="522" y="190"/>
                      <a:pt x="522" y="190"/>
                      <a:pt x="522" y="190"/>
                    </a:cubicBezTo>
                    <a:cubicBezTo>
                      <a:pt x="533" y="182"/>
                      <a:pt x="542" y="142"/>
                      <a:pt x="542" y="95"/>
                    </a:cubicBezTo>
                    <a:close/>
                  </a:path>
                </a:pathLst>
              </a:custGeom>
              <a:gradFill>
                <a:gsLst>
                  <a:gs pos="0">
                    <a:srgbClr val="595959"/>
                  </a:gs>
                  <a:gs pos="8000">
                    <a:srgbClr val="595959"/>
                  </a:gs>
                  <a:gs pos="61000">
                    <a:schemeClr val="lt1"/>
                  </a:gs>
                  <a:gs pos="100000">
                    <a:schemeClr val="lt1"/>
                  </a:gs>
                </a:gsLst>
                <a:lin ang="16319999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sp>
          <p:nvSpPr>
            <p:cNvPr id="1472" name="Google Shape;1472;p10"/>
            <p:cNvSpPr/>
            <p:nvPr/>
          </p:nvSpPr>
          <p:spPr>
            <a:xfrm>
              <a:off x="8857812" y="3385765"/>
              <a:ext cx="45719" cy="348521"/>
            </a:xfrm>
            <a:custGeom>
              <a:rect b="b" l="l" r="r" t="t"/>
              <a:pathLst>
                <a:path extrusionOk="0" h="339868" w="63554">
                  <a:moveTo>
                    <a:pt x="0" y="0"/>
                  </a:moveTo>
                  <a:cubicBezTo>
                    <a:pt x="35100" y="0"/>
                    <a:pt x="63554" y="76082"/>
                    <a:pt x="63554" y="169934"/>
                  </a:cubicBezTo>
                  <a:cubicBezTo>
                    <a:pt x="63554" y="263786"/>
                    <a:pt x="35100" y="339868"/>
                    <a:pt x="0" y="339868"/>
                  </a:cubicBezTo>
                </a:path>
              </a:pathLst>
            </a:custGeom>
            <a:noFill/>
            <a:ln cap="rnd" cmpd="sng" w="12700">
              <a:solidFill>
                <a:srgbClr val="26262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73" name="Google Shape;1473;p10"/>
            <p:cNvSpPr/>
            <p:nvPr/>
          </p:nvSpPr>
          <p:spPr>
            <a:xfrm>
              <a:off x="9994047" y="3307856"/>
              <a:ext cx="62254" cy="519495"/>
            </a:xfrm>
            <a:custGeom>
              <a:rect b="b" l="l" r="r" t="t"/>
              <a:pathLst>
                <a:path extrusionOk="0" h="339868" w="63554">
                  <a:moveTo>
                    <a:pt x="0" y="0"/>
                  </a:moveTo>
                  <a:cubicBezTo>
                    <a:pt x="35100" y="0"/>
                    <a:pt x="63554" y="76082"/>
                    <a:pt x="63554" y="169934"/>
                  </a:cubicBezTo>
                  <a:cubicBezTo>
                    <a:pt x="63554" y="263786"/>
                    <a:pt x="35100" y="339868"/>
                    <a:pt x="0" y="339868"/>
                  </a:cubicBezTo>
                </a:path>
              </a:pathLst>
            </a:custGeom>
            <a:noFill/>
            <a:ln cap="rnd" cmpd="sng" w="12700">
              <a:solidFill>
                <a:srgbClr val="26262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1474" name="Google Shape;1474;p10"/>
          <p:cNvSpPr txBox="1"/>
          <p:nvPr/>
        </p:nvSpPr>
        <p:spPr>
          <a:xfrm>
            <a:off x="406794" y="6310313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0" spcFirstLastPara="1" rIns="0" wrap="square" tIns="609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www.anubhavtrainings.com</a:t>
            </a:r>
            <a:endParaRPr b="1" sz="16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  <p:transition spd="slow" p14:dur="800">
    <p:circle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11"/>
          <p:cNvSpPr txBox="1"/>
          <p:nvPr>
            <p:ph type="title"/>
          </p:nvPr>
        </p:nvSpPr>
        <p:spPr>
          <a:xfrm>
            <a:off x="1197868" y="332805"/>
            <a:ext cx="5184576" cy="71108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anchorCtr="0" anchor="ctr" bIns="60925" lIns="0" spcFirstLastPara="1" rIns="0" wrap="square" tIns="60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Quattrocento Sans"/>
              <a:buNone/>
            </a:pPr>
            <a:r>
              <a:rPr b="1" lang="en-US" sz="3200">
                <a:solidFill>
                  <a:schemeClr val="lt1"/>
                </a:solidFill>
              </a:rPr>
              <a:t>Deployment option</a:t>
            </a:r>
            <a:endParaRPr b="1" sz="3200">
              <a:solidFill>
                <a:schemeClr val="lt1"/>
              </a:solidFill>
            </a:endParaRPr>
          </a:p>
        </p:txBody>
      </p:sp>
      <p:pic>
        <p:nvPicPr>
          <p:cNvPr id="1480" name="Google Shape;1480;p11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97868" y="1169941"/>
            <a:ext cx="9577063" cy="3480390"/>
          </a:xfrm>
          <a:prstGeom prst="rect">
            <a:avLst/>
          </a:prstGeom>
          <a:noFill/>
          <a:ln cap="sq" cmpd="sng" w="381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2745"/>
              </a:srgbClr>
            </a:outerShdw>
          </a:effectLst>
        </p:spPr>
      </p:pic>
      <p:sp>
        <p:nvSpPr>
          <p:cNvPr id="1481" name="Google Shape;1481;p11"/>
          <p:cNvSpPr txBox="1"/>
          <p:nvPr/>
        </p:nvSpPr>
        <p:spPr>
          <a:xfrm>
            <a:off x="1197868" y="4962347"/>
            <a:ext cx="6037200" cy="8307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99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Figure 1 : Decentralised EWM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99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Figure 2 : Embedded EWM</a:t>
            </a:r>
            <a:endParaRPr sz="2399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482" name="Google Shape;1482;p11"/>
          <p:cNvSpPr txBox="1"/>
          <p:nvPr/>
        </p:nvSpPr>
        <p:spPr>
          <a:xfrm>
            <a:off x="109417" y="6311901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0" spcFirstLastPara="1" rIns="0" wrap="square" tIns="609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www.anubhavtrainings.com</a:t>
            </a:r>
            <a:endParaRPr b="1" sz="16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  <p:transition spd="slow" p14:dur="800">
    <p:circle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6" name="Shape 1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7" name="Google Shape;1487;p12"/>
          <p:cNvSpPr txBox="1"/>
          <p:nvPr>
            <p:ph type="title"/>
          </p:nvPr>
        </p:nvSpPr>
        <p:spPr>
          <a:xfrm>
            <a:off x="837828" y="539426"/>
            <a:ext cx="9632267" cy="53313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0" spcFirstLastPara="1" rIns="0" wrap="square" tIns="60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b="1" lang="en-US"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Difference between decentralized &amp; embedded</a:t>
            </a:r>
            <a:endParaRPr b="1"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88" name="Google Shape;1488;p12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7828" y="1412776"/>
            <a:ext cx="10081120" cy="4373369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  <p:sp>
        <p:nvSpPr>
          <p:cNvPr id="1489" name="Google Shape;1489;p12"/>
          <p:cNvSpPr txBox="1"/>
          <p:nvPr/>
        </p:nvSpPr>
        <p:spPr>
          <a:xfrm>
            <a:off x="109417" y="6311901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0" spcFirstLastPara="1" rIns="0" wrap="square" tIns="609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www.anubhavtrainings.com</a:t>
            </a:r>
            <a:endParaRPr b="1" sz="16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  <p:transition spd="slow" p14:dur="800">
    <p:circle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13"/>
          <p:cNvSpPr txBox="1"/>
          <p:nvPr>
            <p:ph type="title"/>
          </p:nvPr>
        </p:nvSpPr>
        <p:spPr>
          <a:xfrm>
            <a:off x="937556" y="179320"/>
            <a:ext cx="5929383" cy="711081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0" spcFirstLastPara="1" rIns="0" wrap="square" tIns="609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Quattrocento Sans"/>
              <a:buNone/>
            </a:pPr>
            <a:r>
              <a:rPr b="1" lang="en-US" sz="3200">
                <a:solidFill>
                  <a:schemeClr val="lt1"/>
                </a:solidFill>
              </a:rPr>
              <a:t>CIF</a:t>
            </a:r>
            <a:endParaRPr b="1" sz="3200">
              <a:solidFill>
                <a:schemeClr val="lt1"/>
              </a:solidFill>
            </a:endParaRPr>
          </a:p>
        </p:txBody>
      </p:sp>
      <p:pic>
        <p:nvPicPr>
          <p:cNvPr id="1495" name="Google Shape;1495;p13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3701" y="980728"/>
            <a:ext cx="9865096" cy="4461015"/>
          </a:xfrm>
          <a:prstGeom prst="rect">
            <a:avLst/>
          </a:prstGeom>
          <a:noFill/>
          <a:ln cap="sq" cmpd="sng" w="190500">
            <a:solidFill>
              <a:srgbClr val="C8C6BD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254000" rotWithShape="0" algn="bl">
              <a:srgbClr val="000000">
                <a:alpha val="42745"/>
              </a:srgbClr>
            </a:outerShdw>
          </a:effectLst>
        </p:spPr>
      </p:pic>
      <p:sp>
        <p:nvSpPr>
          <p:cNvPr id="1496" name="Google Shape;1496;p13"/>
          <p:cNvSpPr txBox="1"/>
          <p:nvPr/>
        </p:nvSpPr>
        <p:spPr>
          <a:xfrm>
            <a:off x="109417" y="6311901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0" spcFirstLastPara="1" rIns="0" wrap="square" tIns="609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www.anubhavtrainings.com</a:t>
            </a:r>
            <a:endParaRPr b="1" sz="16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  <p:transition spd="slow" p14:dur="800">
    <p:circle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0" name="Shape 1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1" name="Google Shape;1501;p14"/>
          <p:cNvSpPr txBox="1"/>
          <p:nvPr>
            <p:ph type="title"/>
          </p:nvPr>
        </p:nvSpPr>
        <p:spPr>
          <a:xfrm>
            <a:off x="1197868" y="188640"/>
            <a:ext cx="5641351" cy="711081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0" spcFirstLastPara="1" rIns="0" wrap="square" tIns="60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b="1" lang="en-US"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Org Structure</a:t>
            </a:r>
            <a:endParaRPr b="1"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02" name="Google Shape;1502;p14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25861" y="1068884"/>
            <a:ext cx="9865096" cy="4720231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</p:spTree>
  </p:cSld>
  <p:clrMapOvr>
    <a:masterClrMapping/>
  </p:clrMapOvr>
  <p:transition spd="slow" p14:dur="800">
    <p:circle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7" name="Shape 1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8" name="Google Shape;1508;p15"/>
          <p:cNvSpPr txBox="1"/>
          <p:nvPr>
            <p:ph type="title"/>
          </p:nvPr>
        </p:nvSpPr>
        <p:spPr>
          <a:xfrm>
            <a:off x="659261" y="323381"/>
            <a:ext cx="8305500" cy="71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0" spcFirstLastPara="1" rIns="0" wrap="square" tIns="609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b="1" lang="en-US"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How does a warehouse looks in EWM</a:t>
            </a:r>
            <a:endParaRPr b="1"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09" name="Google Shape;1509;p15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7828" y="1331452"/>
            <a:ext cx="9649072" cy="4195095"/>
          </a:xfrm>
          <a:prstGeom prst="rect">
            <a:avLst/>
          </a:prstGeom>
          <a:noFill/>
          <a:ln cap="sq" cmpd="sng" w="190500">
            <a:solidFill>
              <a:srgbClr val="C8C6BD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254000" rotWithShape="0" algn="bl">
              <a:srgbClr val="000000">
                <a:alpha val="42745"/>
              </a:srgbClr>
            </a:outerShdw>
          </a:effectLst>
        </p:spPr>
      </p:pic>
      <p:sp>
        <p:nvSpPr>
          <p:cNvPr id="1510" name="Google Shape;1510;p15"/>
          <p:cNvSpPr txBox="1"/>
          <p:nvPr/>
        </p:nvSpPr>
        <p:spPr>
          <a:xfrm>
            <a:off x="109417" y="6311901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0" spcFirstLastPara="1" rIns="0" wrap="square" tIns="609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www.anubhavtrainings.com</a:t>
            </a:r>
            <a:endParaRPr b="1" sz="16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  <p:transition spd="slow" p14:dur="800">
    <p:circle/>
  </p:transition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4" name="Shape 1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5" name="Google Shape;1515;p16"/>
          <p:cNvPicPr preferRelativeResize="0"/>
          <p:nvPr/>
        </p:nvPicPr>
        <p:blipFill rotWithShape="1">
          <a:blip r:embed="rId3">
            <a:alphaModFix/>
          </a:blip>
          <a:srcRect b="0" l="3613" r="0" t="0"/>
          <a:stretch/>
        </p:blipFill>
        <p:spPr>
          <a:xfrm>
            <a:off x="-1" y="2669883"/>
            <a:ext cx="4035961" cy="4187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6" name="Google Shape;1516;p16"/>
          <p:cNvPicPr preferRelativeResize="0"/>
          <p:nvPr/>
        </p:nvPicPr>
        <p:blipFill rotWithShape="1">
          <a:blip r:embed="rId4">
            <a:alphaModFix/>
          </a:blip>
          <a:srcRect b="0" l="35640" r="0" t="0"/>
          <a:stretch/>
        </p:blipFill>
        <p:spPr>
          <a:xfrm>
            <a:off x="-1" y="2892487"/>
            <a:ext cx="1522016" cy="2364837"/>
          </a:xfrm>
          <a:prstGeom prst="rect">
            <a:avLst/>
          </a:prstGeom>
          <a:noFill/>
          <a:ln>
            <a:noFill/>
          </a:ln>
        </p:spPr>
      </p:pic>
      <p:sp>
        <p:nvSpPr>
          <p:cNvPr id="1517" name="Google Shape;1517;p16"/>
          <p:cNvSpPr/>
          <p:nvPr/>
        </p:nvSpPr>
        <p:spPr>
          <a:xfrm>
            <a:off x="8606769" y="1676856"/>
            <a:ext cx="2818666" cy="2818666"/>
          </a:xfrm>
          <a:prstGeom prst="ellipse">
            <a:avLst/>
          </a:prstGeom>
          <a:gradFill>
            <a:gsLst>
              <a:gs pos="0">
                <a:srgbClr val="F1EFE9">
                  <a:alpha val="6666"/>
                </a:srgbClr>
              </a:gs>
              <a:gs pos="36000">
                <a:srgbClr val="F1EFE9">
                  <a:alpha val="5882"/>
                </a:srgbClr>
              </a:gs>
              <a:gs pos="69000">
                <a:srgbClr val="F1EFE9">
                  <a:alpha val="0"/>
                </a:srgbClr>
              </a:gs>
              <a:gs pos="100000">
                <a:srgbClr val="F1EFE9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518" name="Google Shape;1518;p16"/>
          <p:cNvPicPr preferRelativeResize="0"/>
          <p:nvPr/>
        </p:nvPicPr>
        <p:blipFill rotWithShape="1">
          <a:blip r:embed="rId5">
            <a:alphaModFix/>
          </a:blip>
          <a:srcRect b="0" l="0" r="0" t="28812"/>
          <a:stretch/>
        </p:blipFill>
        <p:spPr>
          <a:xfrm>
            <a:off x="7997329" y="893"/>
            <a:ext cx="1602969" cy="11411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9" name="Google Shape;1519;p16"/>
          <p:cNvPicPr preferRelativeResize="0"/>
          <p:nvPr/>
        </p:nvPicPr>
        <p:blipFill rotWithShape="1">
          <a:blip r:embed="rId6">
            <a:alphaModFix/>
          </a:blip>
          <a:srcRect b="23320" l="0" r="0" t="0"/>
          <a:stretch/>
        </p:blipFill>
        <p:spPr>
          <a:xfrm>
            <a:off x="8603636" y="6095305"/>
            <a:ext cx="993475" cy="761802"/>
          </a:xfrm>
          <a:prstGeom prst="rect">
            <a:avLst/>
          </a:prstGeom>
          <a:noFill/>
          <a:ln>
            <a:noFill/>
          </a:ln>
        </p:spPr>
      </p:pic>
      <p:sp>
        <p:nvSpPr>
          <p:cNvPr id="1520" name="Google Shape;1520;p16"/>
          <p:cNvSpPr/>
          <p:nvPr/>
        </p:nvSpPr>
        <p:spPr>
          <a:xfrm>
            <a:off x="10435094" y="893"/>
            <a:ext cx="685621" cy="1142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521" name="Google Shape;1521;p16"/>
          <p:cNvSpPr/>
          <p:nvPr/>
        </p:nvSpPr>
        <p:spPr>
          <a:xfrm>
            <a:off x="0" y="893"/>
            <a:ext cx="12188825" cy="6856214"/>
          </a:xfrm>
          <a:prstGeom prst="rect">
            <a:avLst/>
          </a:prstGeom>
          <a:gradFill>
            <a:gsLst>
              <a:gs pos="0">
                <a:srgbClr val="9A9090"/>
              </a:gs>
              <a:gs pos="100000">
                <a:srgbClr val="3D3737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99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522" name="Google Shape;1522;p16"/>
          <p:cNvSpPr txBox="1"/>
          <p:nvPr>
            <p:ph type="title"/>
          </p:nvPr>
        </p:nvSpPr>
        <p:spPr>
          <a:xfrm>
            <a:off x="7998753" y="1326428"/>
            <a:ext cx="3542541" cy="306570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00" spcFirstLastPara="1" rIns="914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4799"/>
              <a:buFont typeface="Quattrocento Sans"/>
              <a:buNone/>
            </a:pPr>
            <a:r>
              <a:rPr lang="en-US" sz="4799">
                <a:solidFill>
                  <a:srgbClr val="EBEBEB"/>
                </a:solidFill>
              </a:rPr>
              <a:t>High Rack Warehouse</a:t>
            </a:r>
            <a:endParaRPr/>
          </a:p>
        </p:txBody>
      </p:sp>
      <p:sp>
        <p:nvSpPr>
          <p:cNvPr id="1523" name="Google Shape;1523;p16"/>
          <p:cNvSpPr/>
          <p:nvPr/>
        </p:nvSpPr>
        <p:spPr>
          <a:xfrm flipH="1">
            <a:off x="7411735" y="893"/>
            <a:ext cx="559326" cy="3708676"/>
          </a:xfrm>
          <a:custGeom>
            <a:rect b="b" l="l" r="r" t="t"/>
            <a:pathLst>
              <a:path extrusionOk="0" h="3709642" w="55947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dk1">
              <a:alpha val="2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99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descr="A picture containing indoor, floor, warehouse, scaffolding&#10;&#10;Description automatically generated" id="1524" name="Google Shape;1524;p16"/>
          <p:cNvPicPr preferRelativeResize="0"/>
          <p:nvPr>
            <p:ph idx="1" type="body"/>
          </p:nvPr>
        </p:nvPicPr>
        <p:blipFill rotWithShape="1">
          <a:blip r:embed="rId7">
            <a:alphaModFix/>
          </a:blip>
          <a:srcRect b="1" l="11632" r="25852" t="0"/>
          <a:stretch/>
        </p:blipFill>
        <p:spPr>
          <a:xfrm>
            <a:off x="-8346" y="-1"/>
            <a:ext cx="7758921" cy="6857108"/>
          </a:xfrm>
          <a:prstGeom prst="rect">
            <a:avLst/>
          </a:prstGeom>
          <a:noFill/>
          <a:ln>
            <a:noFill/>
          </a:ln>
        </p:spPr>
      </p:pic>
      <p:sp>
        <p:nvSpPr>
          <p:cNvPr id="1525" name="Google Shape;1525;p16"/>
          <p:cNvSpPr/>
          <p:nvPr/>
        </p:nvSpPr>
        <p:spPr>
          <a:xfrm>
            <a:off x="10435094" y="893"/>
            <a:ext cx="685621" cy="1142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descr="A picture containing symbol, font, logo, graphics&#10;&#10;Description automatically generated" id="1526" name="Google Shape;1526;p1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1120715" y="246545"/>
            <a:ext cx="970180" cy="911498"/>
          </a:xfrm>
          <a:prstGeom prst="rect">
            <a:avLst/>
          </a:prstGeom>
          <a:noFill/>
          <a:ln>
            <a:noFill/>
          </a:ln>
        </p:spPr>
      </p:pic>
      <p:sp>
        <p:nvSpPr>
          <p:cNvPr id="1527" name="Google Shape;1527;p16"/>
          <p:cNvSpPr txBox="1"/>
          <p:nvPr/>
        </p:nvSpPr>
        <p:spPr>
          <a:xfrm>
            <a:off x="109417" y="6311901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0" spcFirstLastPara="1" rIns="0" wrap="square" tIns="609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www.anubhavtrainings.com</a:t>
            </a:r>
            <a:endParaRPr b="1" sz="16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  <p:transition spd="slow" p14:dur="800">
    <p:circle/>
  </p:transition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1" name="Shape 1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2" name="Google Shape;1532;p17"/>
          <p:cNvPicPr preferRelativeResize="0"/>
          <p:nvPr/>
        </p:nvPicPr>
        <p:blipFill rotWithShape="1">
          <a:blip r:embed="rId3">
            <a:alphaModFix/>
          </a:blip>
          <a:srcRect b="0" l="3613" r="0" t="0"/>
          <a:stretch/>
        </p:blipFill>
        <p:spPr>
          <a:xfrm>
            <a:off x="-1" y="2669883"/>
            <a:ext cx="4035961" cy="4187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3" name="Google Shape;1533;p17"/>
          <p:cNvPicPr preferRelativeResize="0"/>
          <p:nvPr/>
        </p:nvPicPr>
        <p:blipFill rotWithShape="1">
          <a:blip r:embed="rId4">
            <a:alphaModFix/>
          </a:blip>
          <a:srcRect b="0" l="35640" r="0" t="0"/>
          <a:stretch/>
        </p:blipFill>
        <p:spPr>
          <a:xfrm>
            <a:off x="-1" y="2892487"/>
            <a:ext cx="1522016" cy="2364837"/>
          </a:xfrm>
          <a:prstGeom prst="rect">
            <a:avLst/>
          </a:prstGeom>
          <a:noFill/>
          <a:ln>
            <a:noFill/>
          </a:ln>
        </p:spPr>
      </p:pic>
      <p:sp>
        <p:nvSpPr>
          <p:cNvPr id="1534" name="Google Shape;1534;p17"/>
          <p:cNvSpPr/>
          <p:nvPr/>
        </p:nvSpPr>
        <p:spPr>
          <a:xfrm>
            <a:off x="8606769" y="1676856"/>
            <a:ext cx="2818666" cy="2818666"/>
          </a:xfrm>
          <a:prstGeom prst="ellipse">
            <a:avLst/>
          </a:prstGeom>
          <a:gradFill>
            <a:gsLst>
              <a:gs pos="0">
                <a:srgbClr val="F1EFE9">
                  <a:alpha val="6666"/>
                </a:srgbClr>
              </a:gs>
              <a:gs pos="36000">
                <a:srgbClr val="F1EFE9">
                  <a:alpha val="5882"/>
                </a:srgbClr>
              </a:gs>
              <a:gs pos="69000">
                <a:srgbClr val="F1EFE9">
                  <a:alpha val="0"/>
                </a:srgbClr>
              </a:gs>
              <a:gs pos="100000">
                <a:srgbClr val="F1EFE9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535" name="Google Shape;1535;p17"/>
          <p:cNvPicPr preferRelativeResize="0"/>
          <p:nvPr/>
        </p:nvPicPr>
        <p:blipFill rotWithShape="1">
          <a:blip r:embed="rId5">
            <a:alphaModFix/>
          </a:blip>
          <a:srcRect b="0" l="0" r="0" t="28812"/>
          <a:stretch/>
        </p:blipFill>
        <p:spPr>
          <a:xfrm>
            <a:off x="7997329" y="893"/>
            <a:ext cx="1602969" cy="11411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6" name="Google Shape;1536;p17"/>
          <p:cNvPicPr preferRelativeResize="0"/>
          <p:nvPr/>
        </p:nvPicPr>
        <p:blipFill rotWithShape="1">
          <a:blip r:embed="rId6">
            <a:alphaModFix/>
          </a:blip>
          <a:srcRect b="23320" l="0" r="0" t="0"/>
          <a:stretch/>
        </p:blipFill>
        <p:spPr>
          <a:xfrm>
            <a:off x="8603636" y="6095305"/>
            <a:ext cx="993475" cy="761802"/>
          </a:xfrm>
          <a:prstGeom prst="rect">
            <a:avLst/>
          </a:prstGeom>
          <a:noFill/>
          <a:ln>
            <a:noFill/>
          </a:ln>
        </p:spPr>
      </p:pic>
      <p:sp>
        <p:nvSpPr>
          <p:cNvPr id="1537" name="Google Shape;1537;p17"/>
          <p:cNvSpPr/>
          <p:nvPr/>
        </p:nvSpPr>
        <p:spPr>
          <a:xfrm>
            <a:off x="10435094" y="893"/>
            <a:ext cx="685621" cy="1142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descr="A picture containing text, indoor, floor, warehouse&#10;&#10;Description automatically generated" id="1538" name="Google Shape;1538;p17"/>
          <p:cNvPicPr preferRelativeResize="0"/>
          <p:nvPr>
            <p:ph idx="1" type="body"/>
          </p:nvPr>
        </p:nvPicPr>
        <p:blipFill rotWithShape="1">
          <a:blip r:embed="rId7">
            <a:alphaModFix/>
          </a:blip>
          <a:srcRect b="21191" l="0" r="-1" t="0"/>
          <a:stretch/>
        </p:blipFill>
        <p:spPr>
          <a:xfrm>
            <a:off x="1" y="888"/>
            <a:ext cx="12188520" cy="5018934"/>
          </a:xfrm>
          <a:prstGeom prst="rect">
            <a:avLst/>
          </a:prstGeom>
          <a:noFill/>
          <a:ln>
            <a:noFill/>
          </a:ln>
        </p:spPr>
      </p:pic>
      <p:sp>
        <p:nvSpPr>
          <p:cNvPr id="1539" name="Google Shape;1539;p17"/>
          <p:cNvSpPr/>
          <p:nvPr/>
        </p:nvSpPr>
        <p:spPr>
          <a:xfrm>
            <a:off x="8717668" y="3753610"/>
            <a:ext cx="3471156" cy="825717"/>
          </a:xfrm>
          <a:custGeom>
            <a:rect b="b" l="l" r="r" t="t"/>
            <a:pathLst>
              <a:path extrusionOk="0" h="825932" w="3472060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dk2">
              <a:alpha val="4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99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540" name="Google Shape;1540;p17"/>
          <p:cNvSpPr/>
          <p:nvPr/>
        </p:nvSpPr>
        <p:spPr>
          <a:xfrm>
            <a:off x="-1" y="4055370"/>
            <a:ext cx="12188825" cy="2801737"/>
          </a:xfrm>
          <a:custGeom>
            <a:rect b="b" l="l" r="r" t="t"/>
            <a:pathLst>
              <a:path extrusionOk="0" h="2802467" w="12192000">
                <a:moveTo>
                  <a:pt x="1" y="0"/>
                </a:moveTo>
                <a:lnTo>
                  <a:pt x="71932" y="12261"/>
                </a:lnTo>
                <a:lnTo>
                  <a:pt x="282848" y="48342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3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6"/>
                </a:lnTo>
                <a:lnTo>
                  <a:pt x="2672421" y="349608"/>
                </a:lnTo>
                <a:lnTo>
                  <a:pt x="3057678" y="383587"/>
                </a:lnTo>
                <a:lnTo>
                  <a:pt x="3464881" y="414415"/>
                </a:lnTo>
                <a:lnTo>
                  <a:pt x="3889152" y="443840"/>
                </a:lnTo>
                <a:lnTo>
                  <a:pt x="4331710" y="471515"/>
                </a:lnTo>
                <a:lnTo>
                  <a:pt x="4558476" y="481323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6" y="521259"/>
                </a:lnTo>
                <a:lnTo>
                  <a:pt x="5995877" y="525462"/>
                </a:lnTo>
                <a:lnTo>
                  <a:pt x="6247026" y="525462"/>
                </a:lnTo>
                <a:lnTo>
                  <a:pt x="6500613" y="527564"/>
                </a:lnTo>
                <a:lnTo>
                  <a:pt x="6756639" y="525462"/>
                </a:lnTo>
                <a:lnTo>
                  <a:pt x="7016322" y="521259"/>
                </a:lnTo>
                <a:lnTo>
                  <a:pt x="7276005" y="517405"/>
                </a:lnTo>
                <a:lnTo>
                  <a:pt x="7539345" y="508998"/>
                </a:lnTo>
                <a:lnTo>
                  <a:pt x="7805124" y="500240"/>
                </a:lnTo>
                <a:lnTo>
                  <a:pt x="8070903" y="490081"/>
                </a:lnTo>
                <a:lnTo>
                  <a:pt x="8339121" y="475719"/>
                </a:lnTo>
                <a:lnTo>
                  <a:pt x="8609776" y="458553"/>
                </a:lnTo>
                <a:lnTo>
                  <a:pt x="8881651" y="442089"/>
                </a:lnTo>
                <a:lnTo>
                  <a:pt x="9153526" y="421070"/>
                </a:lnTo>
                <a:lnTo>
                  <a:pt x="9429058" y="395848"/>
                </a:lnTo>
                <a:lnTo>
                  <a:pt x="9700933" y="370626"/>
                </a:lnTo>
                <a:lnTo>
                  <a:pt x="9977684" y="341550"/>
                </a:lnTo>
                <a:lnTo>
                  <a:pt x="10255655" y="309672"/>
                </a:lnTo>
                <a:lnTo>
                  <a:pt x="10529968" y="276043"/>
                </a:lnTo>
                <a:lnTo>
                  <a:pt x="10807939" y="236808"/>
                </a:lnTo>
                <a:lnTo>
                  <a:pt x="11084690" y="194771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236410"/>
                </a:lnTo>
                <a:lnTo>
                  <a:pt x="12192000" y="2236410"/>
                </a:lnTo>
                <a:lnTo>
                  <a:pt x="12192000" y="2802467"/>
                </a:lnTo>
                <a:lnTo>
                  <a:pt x="12191696" y="2802467"/>
                </a:lnTo>
                <a:lnTo>
                  <a:pt x="0" y="2802467"/>
                </a:lnTo>
                <a:lnTo>
                  <a:pt x="0" y="2236410"/>
                </a:lnTo>
                <a:lnTo>
                  <a:pt x="1" y="2236410"/>
                </a:lnTo>
                <a:close/>
              </a:path>
            </a:pathLst>
          </a:custGeom>
          <a:gradFill>
            <a:gsLst>
              <a:gs pos="0">
                <a:srgbClr val="9A9090"/>
              </a:gs>
              <a:gs pos="100000">
                <a:srgbClr val="3D3737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99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541" name="Google Shape;1541;p17"/>
          <p:cNvSpPr txBox="1"/>
          <p:nvPr>
            <p:ph type="title"/>
          </p:nvPr>
        </p:nvSpPr>
        <p:spPr>
          <a:xfrm>
            <a:off x="636749" y="4853975"/>
            <a:ext cx="10404892" cy="867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00" spcFirstLastPara="1" rIns="914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4799"/>
              <a:buFont typeface="Quattrocento Sans"/>
              <a:buNone/>
            </a:pPr>
            <a:r>
              <a:rPr lang="en-US" sz="4799">
                <a:solidFill>
                  <a:srgbClr val="EBEBEB"/>
                </a:solidFill>
              </a:rPr>
              <a:t>Open Warehouse</a:t>
            </a:r>
            <a:endParaRPr/>
          </a:p>
        </p:txBody>
      </p:sp>
      <p:pic>
        <p:nvPicPr>
          <p:cNvPr descr="A picture containing symbol, font, logo, graphics&#10;&#10;Description automatically generated" id="1542" name="Google Shape;1542;p1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1103093" y="186611"/>
            <a:ext cx="830529" cy="820318"/>
          </a:xfrm>
          <a:prstGeom prst="rect">
            <a:avLst/>
          </a:prstGeom>
          <a:noFill/>
          <a:ln>
            <a:noFill/>
          </a:ln>
        </p:spPr>
      </p:pic>
      <p:sp>
        <p:nvSpPr>
          <p:cNvPr id="1543" name="Google Shape;1543;p17"/>
          <p:cNvSpPr txBox="1"/>
          <p:nvPr/>
        </p:nvSpPr>
        <p:spPr>
          <a:xfrm>
            <a:off x="109417" y="6311901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0" spcFirstLastPara="1" rIns="0" wrap="square" tIns="609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www.anubhavtrainings.com</a:t>
            </a:r>
            <a:endParaRPr b="1" sz="16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  <p:transition spd="slow" p14:dur="800">
    <p:circle/>
  </p:transition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7" name="Shape 1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8" name="Google Shape;1548;p18"/>
          <p:cNvSpPr txBox="1"/>
          <p:nvPr>
            <p:ph type="title"/>
          </p:nvPr>
        </p:nvSpPr>
        <p:spPr>
          <a:xfrm>
            <a:off x="952922" y="254794"/>
            <a:ext cx="10969943" cy="711081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0" spcFirstLastPara="1" rIns="0" wrap="square" tIns="609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Quattrocento Sans"/>
              <a:buNone/>
            </a:pPr>
            <a:r>
              <a:rPr b="1" lang="en-US" sz="3200">
                <a:solidFill>
                  <a:schemeClr val="lt1"/>
                </a:solidFill>
              </a:rPr>
              <a:t>Warehouse Activities</a:t>
            </a:r>
            <a:endParaRPr/>
          </a:p>
        </p:txBody>
      </p:sp>
      <p:pic>
        <p:nvPicPr>
          <p:cNvPr descr="Diagram&#10;&#10;Description automatically generated" id="1549" name="Google Shape;1549;p18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52922" y="1065634"/>
            <a:ext cx="10569242" cy="4726731"/>
          </a:xfrm>
          <a:prstGeom prst="rect">
            <a:avLst/>
          </a:prstGeom>
          <a:noFill/>
          <a:ln>
            <a:noFill/>
          </a:ln>
        </p:spPr>
      </p:pic>
      <p:sp>
        <p:nvSpPr>
          <p:cNvPr id="1550" name="Google Shape;1550;p18"/>
          <p:cNvSpPr txBox="1"/>
          <p:nvPr/>
        </p:nvSpPr>
        <p:spPr>
          <a:xfrm>
            <a:off x="109417" y="6311901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0" spcFirstLastPara="1" rIns="0" wrap="square" tIns="609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www.anubhavtrainings.com</a:t>
            </a:r>
            <a:endParaRPr b="1" sz="16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  <p:transition spd="slow" p14:dur="800">
    <p:circle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4" name="Shape 1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5" name="Google Shape;1305;p2"/>
          <p:cNvSpPr txBox="1"/>
          <p:nvPr/>
        </p:nvSpPr>
        <p:spPr>
          <a:xfrm>
            <a:off x="4844009" y="2132856"/>
            <a:ext cx="7344816" cy="175650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SAP EWM TRAINING</a:t>
            </a:r>
            <a:endParaRPr b="1" sz="5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5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descr="A person sitting in a chair&#10;&#10;Description automatically generated with medium confidence" id="1306" name="Google Shape;1306;p2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15934" l="10150" r="8718" t="1176"/>
          <a:stretch/>
        </p:blipFill>
        <p:spPr>
          <a:xfrm>
            <a:off x="184942" y="0"/>
            <a:ext cx="4138492" cy="6352104"/>
          </a:xfrm>
          <a:prstGeom prst="rect">
            <a:avLst/>
          </a:prstGeom>
          <a:noFill/>
          <a:ln>
            <a:noFill/>
          </a:ln>
        </p:spPr>
      </p:pic>
      <p:sp>
        <p:nvSpPr>
          <p:cNvPr id="1307" name="Google Shape;1307;p2"/>
          <p:cNvSpPr txBox="1"/>
          <p:nvPr/>
        </p:nvSpPr>
        <p:spPr>
          <a:xfrm>
            <a:off x="4598765" y="3789040"/>
            <a:ext cx="3266627" cy="23083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rgbClr val="FFFF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BY:- Mr.Bijoy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800">
              <a:solidFill>
                <a:srgbClr val="FFFF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308" name="Google Shape;1308;p2"/>
          <p:cNvSpPr txBox="1"/>
          <p:nvPr/>
        </p:nvSpPr>
        <p:spPr>
          <a:xfrm>
            <a:off x="184942" y="6352104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0" spcFirstLastPara="1" rIns="0" wrap="square" tIns="609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www.anubhavtrainings.com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3400">
        <p14:reveal dir="l"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4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5" name="Google Shape;1555;p19"/>
          <p:cNvSpPr txBox="1"/>
          <p:nvPr>
            <p:ph type="title"/>
          </p:nvPr>
        </p:nvSpPr>
        <p:spPr>
          <a:xfrm>
            <a:off x="909836" y="190287"/>
            <a:ext cx="10825927" cy="711081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0" spcFirstLastPara="1" rIns="0" wrap="square" tIns="609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Quattrocento Sans"/>
              <a:buNone/>
            </a:pPr>
            <a:r>
              <a:rPr b="1" lang="en-US" sz="3200">
                <a:solidFill>
                  <a:schemeClr val="lt1"/>
                </a:solidFill>
              </a:rPr>
              <a:t>Inbound Process</a:t>
            </a:r>
            <a:endParaRPr/>
          </a:p>
        </p:txBody>
      </p:sp>
      <p:pic>
        <p:nvPicPr>
          <p:cNvPr descr="Goods Receipt Posting from External Procurement - SAP Documentation" id="1556" name="Google Shape;1556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09836" y="1050894"/>
            <a:ext cx="9865096" cy="5112568"/>
          </a:xfrm>
          <a:prstGeom prst="rect">
            <a:avLst/>
          </a:prstGeom>
          <a:noFill/>
          <a:ln>
            <a:noFill/>
          </a:ln>
        </p:spPr>
      </p:pic>
      <p:sp>
        <p:nvSpPr>
          <p:cNvPr id="1557" name="Google Shape;1557;p19"/>
          <p:cNvSpPr txBox="1"/>
          <p:nvPr/>
        </p:nvSpPr>
        <p:spPr>
          <a:xfrm>
            <a:off x="109417" y="6311901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0" spcFirstLastPara="1" rIns="0" wrap="square" tIns="609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www.anubhavtrainings.com</a:t>
            </a:r>
            <a:endParaRPr b="1" sz="16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  <p:transition spd="slow" p14:dur="800">
    <p:circle/>
  </p:transition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1" name="Shape 1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2" name="Google Shape;1562;p20"/>
          <p:cNvSpPr txBox="1"/>
          <p:nvPr>
            <p:ph type="title"/>
          </p:nvPr>
        </p:nvSpPr>
        <p:spPr>
          <a:xfrm>
            <a:off x="943671" y="145811"/>
            <a:ext cx="10969943" cy="711081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0" spcFirstLastPara="1" rIns="0" wrap="square" tIns="609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Quattrocento Sans"/>
              <a:buNone/>
            </a:pPr>
            <a:r>
              <a:rPr b="1" lang="en-US" sz="3200">
                <a:solidFill>
                  <a:schemeClr val="lt1"/>
                </a:solidFill>
              </a:rPr>
              <a:t>Inbound Cycle</a:t>
            </a:r>
            <a:endParaRPr/>
          </a:p>
        </p:txBody>
      </p:sp>
      <p:pic>
        <p:nvPicPr>
          <p:cNvPr descr="Timeline&#10;&#10;Description automatically generated" id="1563" name="Google Shape;1563;p20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34752" y="980728"/>
            <a:ext cx="9217024" cy="4775289"/>
          </a:xfrm>
          <a:prstGeom prst="rect">
            <a:avLst/>
          </a:prstGeom>
          <a:noFill/>
          <a:ln>
            <a:noFill/>
          </a:ln>
        </p:spPr>
      </p:pic>
      <p:sp>
        <p:nvSpPr>
          <p:cNvPr id="1564" name="Google Shape;1564;p20"/>
          <p:cNvSpPr txBox="1"/>
          <p:nvPr/>
        </p:nvSpPr>
        <p:spPr>
          <a:xfrm>
            <a:off x="109417" y="6311901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0" spcFirstLastPara="1" rIns="0" wrap="square" tIns="609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www.anubhavtrainings.com</a:t>
            </a:r>
            <a:endParaRPr b="1" sz="16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  <p:transition spd="slow" p14:dur="800">
    <p:circle/>
  </p:transition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8" name="Shape 1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9" name="Google Shape;1569;p21"/>
          <p:cNvSpPr txBox="1"/>
          <p:nvPr>
            <p:ph type="title"/>
          </p:nvPr>
        </p:nvSpPr>
        <p:spPr>
          <a:xfrm>
            <a:off x="909836" y="246172"/>
            <a:ext cx="10969943" cy="711081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0" spcFirstLastPara="1" rIns="0" wrap="square" tIns="609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Quattrocento Sans"/>
              <a:buNone/>
            </a:pPr>
            <a:r>
              <a:rPr b="1" lang="en-US" sz="3200">
                <a:solidFill>
                  <a:schemeClr val="lt1"/>
                </a:solidFill>
              </a:rPr>
              <a:t>Outbound Process</a:t>
            </a:r>
            <a:endParaRPr/>
          </a:p>
        </p:txBody>
      </p:sp>
      <p:pic>
        <p:nvPicPr>
          <p:cNvPr descr="Timeline&#10;&#10;Description automatically generated" id="1570" name="Google Shape;1570;p21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09836" y="1102904"/>
            <a:ext cx="9289032" cy="4774368"/>
          </a:xfrm>
          <a:prstGeom prst="rect">
            <a:avLst/>
          </a:prstGeom>
          <a:noFill/>
          <a:ln>
            <a:noFill/>
          </a:ln>
        </p:spPr>
      </p:pic>
      <p:sp>
        <p:nvSpPr>
          <p:cNvPr id="1571" name="Google Shape;1571;p21"/>
          <p:cNvSpPr txBox="1"/>
          <p:nvPr/>
        </p:nvSpPr>
        <p:spPr>
          <a:xfrm>
            <a:off x="109417" y="6311901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0" spcFirstLastPara="1" rIns="0" wrap="square" tIns="609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www.anubhavtrainings.com</a:t>
            </a:r>
            <a:endParaRPr b="1" sz="16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  <p:transition spd="slow" p14:dur="800">
    <p:circle/>
  </p:transition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6" name="Shape 1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77" name="Google Shape;1577;p22"/>
          <p:cNvCxnSpPr/>
          <p:nvPr/>
        </p:nvCxnSpPr>
        <p:spPr>
          <a:xfrm>
            <a:off x="1233872" y="4437112"/>
            <a:ext cx="972108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Photo double exposure image of business and finance" id="1578" name="Google Shape;1578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1690" y="0"/>
            <a:ext cx="12188825" cy="7235280"/>
          </a:xfrm>
          <a:prstGeom prst="rect">
            <a:avLst/>
          </a:prstGeom>
          <a:noFill/>
          <a:ln>
            <a:noFill/>
          </a:ln>
        </p:spPr>
      </p:pic>
      <p:sp>
        <p:nvSpPr>
          <p:cNvPr id="1579" name="Google Shape;1579;p22"/>
          <p:cNvSpPr/>
          <p:nvPr/>
        </p:nvSpPr>
        <p:spPr>
          <a:xfrm>
            <a:off x="-21690" y="0"/>
            <a:ext cx="12184064" cy="7235280"/>
          </a:xfrm>
          <a:prstGeom prst="rect">
            <a:avLst/>
          </a:prstGeom>
          <a:solidFill>
            <a:srgbClr val="7030A0">
              <a:alpha val="44705"/>
            </a:srgbClr>
          </a:solidFill>
          <a:ln>
            <a:noFill/>
          </a:ln>
        </p:spPr>
        <p:txBody>
          <a:bodyPr anchorCtr="0" anchor="ctr" bIns="45675" lIns="91400" spcFirstLastPara="1" rIns="91400" wrap="square" tIns="456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99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0" name="Google Shape;1580;p22"/>
          <p:cNvSpPr/>
          <p:nvPr/>
        </p:nvSpPr>
        <p:spPr>
          <a:xfrm>
            <a:off x="2932200" y="1177280"/>
            <a:ext cx="6324425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End of Session </a:t>
            </a:r>
            <a:endParaRPr/>
          </a:p>
        </p:txBody>
      </p:sp>
      <p:pic>
        <p:nvPicPr>
          <p:cNvPr descr="A picture containing symbol, font, logo, graphics&#10;&#10;Description automatically generated" id="1581" name="Google Shape;1581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486900" y="146695"/>
            <a:ext cx="1511300" cy="149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 p14:dur="800">
    <p:circle/>
  </p:transition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5" name="Shape 1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ree Vector | Flat people with question marks background" id="1586" name="Google Shape;1586;p23"/>
          <p:cNvPicPr preferRelativeResize="0"/>
          <p:nvPr/>
        </p:nvPicPr>
        <p:blipFill rotWithShape="1">
          <a:blip r:embed="rId3">
            <a:alphaModFix/>
          </a:blip>
          <a:srcRect b="22246" l="0" r="0" t="2"/>
          <a:stretch/>
        </p:blipFill>
        <p:spPr>
          <a:xfrm>
            <a:off x="477787" y="1163165"/>
            <a:ext cx="11017225" cy="5074147"/>
          </a:xfrm>
          <a:prstGeom prst="rect">
            <a:avLst/>
          </a:prstGeom>
          <a:noFill/>
          <a:ln>
            <a:noFill/>
          </a:ln>
        </p:spPr>
      </p:pic>
      <p:sp>
        <p:nvSpPr>
          <p:cNvPr id="1587" name="Google Shape;1587;p23"/>
          <p:cNvSpPr txBox="1"/>
          <p:nvPr/>
        </p:nvSpPr>
        <p:spPr>
          <a:xfrm>
            <a:off x="2061964" y="1556792"/>
            <a:ext cx="7598096" cy="6424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75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FEEL FREE TO ASK QUESTIONS</a:t>
            </a:r>
            <a:endParaRPr/>
          </a:p>
        </p:txBody>
      </p:sp>
    </p:spTree>
  </p:cSld>
  <p:clrMapOvr>
    <a:masterClrMapping/>
  </p:clrMapOvr>
  <p:transition spd="slow" p14:dur="800">
    <p:circle/>
  </p:transition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1" name="Shape 1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hpra on Twitter: &quot;Time is running out to share your thoughts on ..." id="1592" name="Google Shape;1592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09836" y="1772816"/>
            <a:ext cx="10199822" cy="4651799"/>
          </a:xfrm>
          <a:prstGeom prst="rect">
            <a:avLst/>
          </a:prstGeom>
          <a:noFill/>
          <a:ln>
            <a:noFill/>
          </a:ln>
        </p:spPr>
      </p:pic>
      <p:sp>
        <p:nvSpPr>
          <p:cNvPr id="1593" name="Google Shape;1593;p24"/>
          <p:cNvSpPr txBox="1"/>
          <p:nvPr/>
        </p:nvSpPr>
        <p:spPr>
          <a:xfrm>
            <a:off x="1609725" y="809374"/>
            <a:ext cx="10515600" cy="5354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23F4F"/>
              </a:buClr>
              <a:buSzPts val="2400"/>
              <a:buFont typeface="Arial"/>
              <a:buNone/>
            </a:pPr>
            <a:r>
              <a:rPr b="1" lang="en-US" sz="320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Feedback</a:t>
            </a:r>
            <a:endParaRPr sz="320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  <p:transition spd="slow" p14:dur="800">
    <p:circle/>
  </p:transition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7" name="Shape 1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8" name="Google Shape;1598;p25"/>
          <p:cNvSpPr/>
          <p:nvPr/>
        </p:nvSpPr>
        <p:spPr>
          <a:xfrm>
            <a:off x="1426017" y="766328"/>
            <a:ext cx="9597487" cy="6567372"/>
          </a:xfrm>
          <a:custGeom>
            <a:rect b="b" l="l" r="r" t="t"/>
            <a:pathLst>
              <a:path extrusionOk="0" h="2524" w="3690">
                <a:moveTo>
                  <a:pt x="3690" y="0"/>
                </a:moveTo>
                <a:cubicBezTo>
                  <a:pt x="3218" y="1204"/>
                  <a:pt x="2191" y="1108"/>
                  <a:pt x="1488" y="982"/>
                </a:cubicBezTo>
                <a:cubicBezTo>
                  <a:pt x="688" y="838"/>
                  <a:pt x="333" y="1039"/>
                  <a:pt x="172" y="1350"/>
                </a:cubicBezTo>
                <a:cubicBezTo>
                  <a:pt x="0" y="1682"/>
                  <a:pt x="188" y="1938"/>
                  <a:pt x="564" y="2178"/>
                </a:cubicBezTo>
                <a:cubicBezTo>
                  <a:pt x="719" y="2277"/>
                  <a:pt x="780" y="2404"/>
                  <a:pt x="795" y="2524"/>
                </a:cubicBezTo>
                <a:cubicBezTo>
                  <a:pt x="3690" y="2524"/>
                  <a:pt x="3690" y="2524"/>
                  <a:pt x="3690" y="2524"/>
                </a:cubicBezTo>
                <a:lnTo>
                  <a:pt x="3690" y="0"/>
                </a:lnTo>
                <a:close/>
              </a:path>
            </a:pathLst>
          </a:custGeom>
          <a:solidFill>
            <a:schemeClr val="dk1">
              <a:alpha val="54901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599" name="Google Shape;1599;p25"/>
          <p:cNvSpPr/>
          <p:nvPr/>
        </p:nvSpPr>
        <p:spPr>
          <a:xfrm>
            <a:off x="853440" y="-9525"/>
            <a:ext cx="2920421" cy="6874199"/>
          </a:xfrm>
          <a:custGeom>
            <a:rect b="b" l="l" r="r" t="t"/>
            <a:pathLst>
              <a:path extrusionOk="0" h="2642" w="1123">
                <a:moveTo>
                  <a:pt x="0" y="2642"/>
                </a:moveTo>
                <a:cubicBezTo>
                  <a:pt x="856" y="2642"/>
                  <a:pt x="856" y="2642"/>
                  <a:pt x="856" y="2642"/>
                </a:cubicBezTo>
                <a:cubicBezTo>
                  <a:pt x="589" y="2537"/>
                  <a:pt x="394" y="2282"/>
                  <a:pt x="360" y="1964"/>
                </a:cubicBezTo>
                <a:cubicBezTo>
                  <a:pt x="308" y="1472"/>
                  <a:pt x="932" y="1172"/>
                  <a:pt x="1044" y="748"/>
                </a:cubicBezTo>
                <a:cubicBezTo>
                  <a:pt x="1123" y="449"/>
                  <a:pt x="1025" y="151"/>
                  <a:pt x="961" y="0"/>
                </a:cubicBezTo>
                <a:cubicBezTo>
                  <a:pt x="0" y="0"/>
                  <a:pt x="0" y="0"/>
                  <a:pt x="0" y="0"/>
                </a:cubicBezTo>
                <a:lnTo>
                  <a:pt x="0" y="2642"/>
                </a:lnTo>
                <a:close/>
              </a:path>
            </a:pathLst>
          </a:custGeom>
          <a:solidFill>
            <a:schemeClr val="dk1">
              <a:alpha val="26666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600" name="Google Shape;1600;p25"/>
          <p:cNvSpPr/>
          <p:nvPr/>
        </p:nvSpPr>
        <p:spPr>
          <a:xfrm>
            <a:off x="4571903" y="178874"/>
            <a:ext cx="6962371" cy="2859288"/>
          </a:xfrm>
          <a:custGeom>
            <a:rect b="b" l="l" r="r" t="t"/>
            <a:pathLst>
              <a:path extrusionOk="0" h="811" w="2721">
                <a:moveTo>
                  <a:pt x="918" y="744"/>
                </a:moveTo>
                <a:cubicBezTo>
                  <a:pt x="1703" y="811"/>
                  <a:pt x="2448" y="238"/>
                  <a:pt x="2721" y="0"/>
                </a:cubicBezTo>
                <a:cubicBezTo>
                  <a:pt x="0" y="0"/>
                  <a:pt x="0" y="0"/>
                  <a:pt x="0" y="0"/>
                </a:cubicBezTo>
                <a:cubicBezTo>
                  <a:pt x="85" y="213"/>
                  <a:pt x="337" y="695"/>
                  <a:pt x="918" y="744"/>
                </a:cubicBezTo>
                <a:close/>
              </a:path>
            </a:pathLst>
          </a:custGeom>
          <a:solidFill>
            <a:schemeClr val="dk1">
              <a:alpha val="38823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601" name="Google Shape;1601;p25"/>
          <p:cNvSpPr/>
          <p:nvPr/>
        </p:nvSpPr>
        <p:spPr>
          <a:xfrm>
            <a:off x="4239640" y="1045293"/>
            <a:ext cx="3709544" cy="4615955"/>
          </a:xfrm>
          <a:prstGeom prst="rect">
            <a:avLst/>
          </a:prstGeom>
          <a:noFill/>
          <a:ln cap="flat" cmpd="sng" w="508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1602" name="Google Shape;1602;p25"/>
          <p:cNvGrpSpPr/>
          <p:nvPr/>
        </p:nvGrpSpPr>
        <p:grpSpPr>
          <a:xfrm>
            <a:off x="2666872" y="1531881"/>
            <a:ext cx="6855080" cy="2904846"/>
            <a:chOff x="2666872" y="2053355"/>
            <a:chExt cx="6855080" cy="2904846"/>
          </a:xfrm>
        </p:grpSpPr>
        <p:sp>
          <p:nvSpPr>
            <p:cNvPr id="1603" name="Google Shape;1603;p25"/>
            <p:cNvSpPr txBox="1"/>
            <p:nvPr/>
          </p:nvSpPr>
          <p:spPr>
            <a:xfrm>
              <a:off x="2666872" y="2053355"/>
              <a:ext cx="6855080" cy="14774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800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THANK</a:t>
              </a:r>
              <a:endParaRPr/>
            </a:p>
          </p:txBody>
        </p:sp>
        <p:sp>
          <p:nvSpPr>
            <p:cNvPr id="1604" name="Google Shape;1604;p25"/>
            <p:cNvSpPr txBox="1"/>
            <p:nvPr/>
          </p:nvSpPr>
          <p:spPr>
            <a:xfrm>
              <a:off x="2666872" y="3435445"/>
              <a:ext cx="6855080" cy="152275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800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YOU</a:t>
              </a:r>
              <a:endParaRPr/>
            </a:p>
          </p:txBody>
        </p:sp>
      </p:grpSp>
    </p:spTree>
  </p:cSld>
  <p:clrMapOvr>
    <a:masterClrMapping/>
  </p:clrMapOvr>
  <p:transition spd="slow" p14:dur="800">
    <p:circle/>
  </p:transition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8" name="Shape 1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9" name="Google Shape;1609;p26"/>
          <p:cNvSpPr txBox="1"/>
          <p:nvPr/>
        </p:nvSpPr>
        <p:spPr>
          <a:xfrm>
            <a:off x="1269876" y="394714"/>
            <a:ext cx="9313863" cy="5429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25">
                <a:solidFill>
                  <a:schemeClr val="lt1"/>
                </a:solidFill>
                <a:latin typeface="Corben"/>
                <a:ea typeface="Corben"/>
                <a:cs typeface="Corben"/>
                <a:sym typeface="Corben"/>
              </a:rPr>
              <a:t>More from AnubhavTrainings.com</a:t>
            </a:r>
            <a:endParaRPr/>
          </a:p>
        </p:txBody>
      </p:sp>
      <p:pic>
        <p:nvPicPr>
          <p:cNvPr id="1610" name="Google Shape;1610;p26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51744" y="1146722"/>
            <a:ext cx="5783228" cy="34865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1" name="Google Shape;1611;p26">
            <a:hlinkClick r:id="rId5"/>
          </p:cNvPr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06462" y="1181147"/>
            <a:ext cx="6256946" cy="33966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2" name="Google Shape;1612;p26">
            <a:hlinkClick r:id="rId7"/>
          </p:cNvPr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351744" y="3016177"/>
            <a:ext cx="5783228" cy="35742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3" name="Google Shape;1613;p26">
            <a:hlinkClick r:id="rId9"/>
          </p:cNvPr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34456" y="3196127"/>
            <a:ext cx="6328952" cy="34865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 p14:dur="800">
    <p:circle/>
  </p:transition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7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" name="Google Shape;1618;p27"/>
          <p:cNvSpPr/>
          <p:nvPr/>
        </p:nvSpPr>
        <p:spPr>
          <a:xfrm flipH="1">
            <a:off x="3029488" y="2339447"/>
            <a:ext cx="9159332" cy="4517660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txBody>
          <a:bodyPr anchorCtr="0" anchor="ctr" bIns="45675" lIns="91400" spcFirstLastPara="1" rIns="91400" wrap="square" tIns="456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99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picture containing symbol, font, logo, graphics&#10;&#10;Description automatically generated" id="1619" name="Google Shape;1619;p27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29744" l="0" r="0" t="29744"/>
          <a:stretch/>
        </p:blipFill>
        <p:spPr>
          <a:xfrm>
            <a:off x="-1" y="893"/>
            <a:ext cx="12188825" cy="4877118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pic>
      <p:pic>
        <p:nvPicPr>
          <p:cNvPr id="1620" name="Google Shape;1620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86" y="892"/>
            <a:ext cx="12185652" cy="4876667"/>
          </a:xfrm>
          <a:prstGeom prst="rect">
            <a:avLst/>
          </a:prstGeom>
          <a:noFill/>
          <a:ln>
            <a:noFill/>
          </a:ln>
        </p:spPr>
      </p:pic>
      <p:sp>
        <p:nvSpPr>
          <p:cNvPr id="1621" name="Google Shape;1621;p27"/>
          <p:cNvSpPr/>
          <p:nvPr/>
        </p:nvSpPr>
        <p:spPr>
          <a:xfrm>
            <a:off x="3175" y="-9395"/>
            <a:ext cx="12184064" cy="4886954"/>
          </a:xfrm>
          <a:prstGeom prst="rect">
            <a:avLst/>
          </a:prstGeom>
          <a:solidFill>
            <a:srgbClr val="7030A0">
              <a:alpha val="57647"/>
            </a:srgbClr>
          </a:solidFill>
          <a:ln>
            <a:noFill/>
          </a:ln>
        </p:spPr>
        <p:txBody>
          <a:bodyPr anchorCtr="0" anchor="ctr" bIns="45675" lIns="91400" spcFirstLastPara="1" rIns="91400" wrap="square" tIns="456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99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2" name="Google Shape;1622;p27"/>
          <p:cNvSpPr/>
          <p:nvPr/>
        </p:nvSpPr>
        <p:spPr>
          <a:xfrm>
            <a:off x="311422" y="6006235"/>
            <a:ext cx="3367695" cy="707821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400" spcFirstLastPara="1" rIns="91400" wrap="square" tIns="456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Contact us today!</a:t>
            </a:r>
            <a:endParaRPr sz="20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www.anubhavtrainings.com</a:t>
            </a:r>
            <a:endParaRPr sz="20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623" name="Google Shape;1623;p27"/>
          <p:cNvSpPr/>
          <p:nvPr/>
        </p:nvSpPr>
        <p:spPr>
          <a:xfrm>
            <a:off x="8178219" y="2926031"/>
            <a:ext cx="3229442" cy="276927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400" spcFirstLastPara="1" rIns="91400" wrap="square" tIns="456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We build the workforce of the future.</a:t>
            </a:r>
            <a:endParaRPr sz="1200">
              <a:solidFill>
                <a:srgbClr val="F2F2F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4" name="Google Shape;1624;p27"/>
          <p:cNvSpPr/>
          <p:nvPr/>
        </p:nvSpPr>
        <p:spPr>
          <a:xfrm>
            <a:off x="1221676" y="3113856"/>
            <a:ext cx="1801447" cy="646163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400" spcFirstLastPara="1" rIns="91400" wrap="square" tIns="456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99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250+ </a:t>
            </a:r>
            <a:endParaRPr sz="2399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Corporate Clients</a:t>
            </a:r>
            <a:endParaRPr sz="2399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625" name="Google Shape;1625;p27"/>
          <p:cNvSpPr/>
          <p:nvPr/>
        </p:nvSpPr>
        <p:spPr>
          <a:xfrm>
            <a:off x="2825143" y="3113856"/>
            <a:ext cx="1801447" cy="646163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400" spcFirstLastPara="1" rIns="91400" wrap="square" tIns="456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99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30,000+</a:t>
            </a:r>
            <a:endParaRPr sz="2399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Learners Trained</a:t>
            </a:r>
            <a:endParaRPr sz="2399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626" name="Google Shape;1626;p27"/>
          <p:cNvSpPr/>
          <p:nvPr/>
        </p:nvSpPr>
        <p:spPr>
          <a:xfrm>
            <a:off x="4495429" y="3111497"/>
            <a:ext cx="1801447" cy="646163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400" spcFirstLastPara="1" rIns="91400" wrap="square" tIns="456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99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25000+ </a:t>
            </a:r>
            <a:endParaRPr sz="2399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Learners Placed</a:t>
            </a:r>
            <a:endParaRPr sz="2399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627" name="Google Shape;1627;p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83127" y="2279841"/>
            <a:ext cx="640059" cy="6400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8" name="Google Shape;1628;p2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405530" y="2272765"/>
            <a:ext cx="671928" cy="671928"/>
          </a:xfrm>
          <a:prstGeom prst="rect">
            <a:avLst/>
          </a:prstGeom>
          <a:noFill/>
          <a:ln>
            <a:noFill/>
          </a:ln>
        </p:spPr>
      </p:pic>
      <p:sp>
        <p:nvSpPr>
          <p:cNvPr id="1629" name="Google Shape;1629;p27"/>
          <p:cNvSpPr/>
          <p:nvPr/>
        </p:nvSpPr>
        <p:spPr>
          <a:xfrm>
            <a:off x="632520" y="692233"/>
            <a:ext cx="6570959" cy="1138476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400" spcFirstLastPara="1" rIns="91400" wrap="square" tIns="456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99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We’re committed to empower you to be</a:t>
            </a:r>
            <a:endParaRPr sz="2399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99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r>
              <a:rPr b="1" lang="en-US" sz="2799">
                <a:solidFill>
                  <a:srgbClr val="A6E9EE"/>
                </a:solidFill>
                <a:latin typeface="Arial"/>
                <a:ea typeface="Arial"/>
                <a:cs typeface="Arial"/>
                <a:sym typeface="Arial"/>
              </a:rPr>
              <a:t>#FutureReady </a:t>
            </a:r>
            <a:endParaRPr sz="2399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99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through powerful training solutions.</a:t>
            </a:r>
            <a:endParaRPr sz="2399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630" name="Google Shape;1630;p27"/>
          <p:cNvSpPr/>
          <p:nvPr/>
        </p:nvSpPr>
        <p:spPr>
          <a:xfrm>
            <a:off x="350569" y="4998498"/>
            <a:ext cx="3900557" cy="892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400" spcFirstLastPara="1" rIns="91400" wrap="square" tIns="456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99">
                <a:solidFill>
                  <a:srgbClr val="F97700"/>
                </a:solidFill>
                <a:latin typeface="Arial"/>
                <a:ea typeface="Arial"/>
                <a:cs typeface="Arial"/>
                <a:sym typeface="Arial"/>
              </a:rPr>
              <a:t>FREE WEBINARS </a:t>
            </a:r>
            <a:endParaRPr sz="2399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600">
                <a:solidFill>
                  <a:srgbClr val="F97700"/>
                </a:solidFill>
                <a:latin typeface="Arial"/>
                <a:ea typeface="Arial"/>
                <a:cs typeface="Arial"/>
                <a:sym typeface="Arial"/>
              </a:rPr>
              <a:t>Sign up for free webinars with industry experts every fortnight!</a:t>
            </a:r>
            <a:endParaRPr sz="2399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631" name="Google Shape;1631;p2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951451" y="2194693"/>
            <a:ext cx="851865" cy="85186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32" name="Google Shape;1632;p27"/>
          <p:cNvGrpSpPr/>
          <p:nvPr/>
        </p:nvGrpSpPr>
        <p:grpSpPr>
          <a:xfrm>
            <a:off x="6517598" y="3369121"/>
            <a:ext cx="5611184" cy="3380860"/>
            <a:chOff x="4482563" y="4980191"/>
            <a:chExt cx="3128574" cy="1841396"/>
          </a:xfrm>
        </p:grpSpPr>
        <p:pic>
          <p:nvPicPr>
            <p:cNvPr id="1633" name="Google Shape;1633;p27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34" name="Google Shape;1634;p27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35" name="Google Shape;1635;p27"/>
          <p:cNvSpPr/>
          <p:nvPr/>
        </p:nvSpPr>
        <p:spPr>
          <a:xfrm>
            <a:off x="4492569" y="5574754"/>
            <a:ext cx="2196235" cy="54735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675" lIns="91400" spcFirstLastPara="1" rIns="91400" wrap="square" tIns="456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99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6" name="Google Shape;1636;p27"/>
          <p:cNvSpPr/>
          <p:nvPr/>
        </p:nvSpPr>
        <p:spPr>
          <a:xfrm>
            <a:off x="4399734" y="5490332"/>
            <a:ext cx="2196235" cy="547351"/>
          </a:xfrm>
          <a:prstGeom prst="rect">
            <a:avLst/>
          </a:prstGeom>
          <a:solidFill>
            <a:srgbClr val="D5DBE5"/>
          </a:solidFill>
          <a:ln>
            <a:noFill/>
          </a:ln>
        </p:spPr>
        <p:txBody>
          <a:bodyPr anchorCtr="0" anchor="ctr" bIns="45675" lIns="91400" spcFirstLastPara="1" rIns="91400" wrap="square" tIns="456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99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7" name="Google Shape;1637;p27"/>
          <p:cNvSpPr/>
          <p:nvPr/>
        </p:nvSpPr>
        <p:spPr>
          <a:xfrm>
            <a:off x="4802969" y="5590298"/>
            <a:ext cx="1466686" cy="369236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400" spcFirstLastPara="1" rIns="91400" wrap="square" tIns="456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99">
                <a:solidFill>
                  <a:srgbClr val="44546A"/>
                </a:solidFill>
                <a:latin typeface="Arial"/>
                <a:ea typeface="Arial"/>
                <a:cs typeface="Arial"/>
                <a:sym typeface="Arial"/>
              </a:rPr>
              <a:t>Enroll Now!</a:t>
            </a:r>
            <a:endParaRPr b="1" sz="1799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picture containing symbol, font, logo, graphics&#10;&#10;Description automatically generated" id="1638" name="Google Shape;1638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14892" y="20766"/>
            <a:ext cx="1642933" cy="17465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 p14:dur="800">
    <p:circle/>
  </p:transition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2" name="Shape 1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3" name="Google Shape;1643;p28"/>
          <p:cNvSpPr/>
          <p:nvPr/>
        </p:nvSpPr>
        <p:spPr>
          <a:xfrm rot="-5400000">
            <a:off x="1940266" y="-573857"/>
            <a:ext cx="1683558" cy="4895438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644" name="Google Shape;1644;p28"/>
          <p:cNvSpPr/>
          <p:nvPr/>
        </p:nvSpPr>
        <p:spPr>
          <a:xfrm>
            <a:off x="5410663" y="1329278"/>
            <a:ext cx="5544616" cy="138493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400" spcFirstLastPara="1" rIns="91400" wrap="square" tIns="456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FREE WEBINARS </a:t>
            </a:r>
            <a:endParaRPr sz="2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Sign up for free webinars with industry experts every fortnight!</a:t>
            </a:r>
            <a:endParaRPr sz="2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645" name="Google Shape;1645;p28"/>
          <p:cNvSpPr/>
          <p:nvPr/>
        </p:nvSpPr>
        <p:spPr>
          <a:xfrm>
            <a:off x="5518675" y="3429000"/>
            <a:ext cx="5328592" cy="954043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400" spcFirstLastPara="1" rIns="91400" wrap="square" tIns="456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Contact us today!</a:t>
            </a:r>
            <a:endParaRPr sz="2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www.anubhavtrainings.com</a:t>
            </a:r>
            <a:endParaRPr sz="2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646" name="Google Shape;1646;p28"/>
          <p:cNvSpPr/>
          <p:nvPr/>
        </p:nvSpPr>
        <p:spPr>
          <a:xfrm rot="-5400000">
            <a:off x="1953400" y="1449332"/>
            <a:ext cx="1800200" cy="489544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  <p:transition advClick="0" spd="slow" p14:dur="800">
    <p:circle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3" name="Shape 1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14" name="Google Shape;1314;p3"/>
          <p:cNvGrpSpPr/>
          <p:nvPr/>
        </p:nvGrpSpPr>
        <p:grpSpPr>
          <a:xfrm>
            <a:off x="10431463" y="1588"/>
            <a:ext cx="1757362" cy="6858000"/>
            <a:chOff x="10431463" y="1588"/>
            <a:chExt cx="1757362" cy="6858000"/>
          </a:xfrm>
        </p:grpSpPr>
        <p:grpSp>
          <p:nvGrpSpPr>
            <p:cNvPr id="1315" name="Google Shape;1315;p3"/>
            <p:cNvGrpSpPr/>
            <p:nvPr/>
          </p:nvGrpSpPr>
          <p:grpSpPr>
            <a:xfrm>
              <a:off x="10544175" y="406400"/>
              <a:ext cx="1525588" cy="6270626"/>
              <a:chOff x="10544175" y="406400"/>
              <a:chExt cx="1525588" cy="6270626"/>
            </a:xfrm>
          </p:grpSpPr>
          <p:sp>
            <p:nvSpPr>
              <p:cNvPr id="1316" name="Google Shape;1316;p3"/>
              <p:cNvSpPr/>
              <p:nvPr/>
            </p:nvSpPr>
            <p:spPr>
              <a:xfrm>
                <a:off x="10544175" y="406400"/>
                <a:ext cx="1525588" cy="6270626"/>
              </a:xfrm>
              <a:custGeom>
                <a:rect b="b" l="l" r="r" t="t"/>
                <a:pathLst>
                  <a:path extrusionOk="0" h="6270626" w="1525588">
                    <a:moveTo>
                      <a:pt x="762794" y="0"/>
                    </a:moveTo>
                    <a:cubicBezTo>
                      <a:pt x="1184073" y="0"/>
                      <a:pt x="1525588" y="1403727"/>
                      <a:pt x="1525588" y="3135313"/>
                    </a:cubicBezTo>
                    <a:cubicBezTo>
                      <a:pt x="1525588" y="4866899"/>
                      <a:pt x="1184073" y="6270626"/>
                      <a:pt x="762794" y="6270626"/>
                    </a:cubicBezTo>
                    <a:cubicBezTo>
                      <a:pt x="341515" y="6270626"/>
                      <a:pt x="0" y="4866899"/>
                      <a:pt x="0" y="3135313"/>
                    </a:cubicBezTo>
                    <a:cubicBezTo>
                      <a:pt x="0" y="1403727"/>
                      <a:pt x="341515" y="0"/>
                      <a:pt x="762794" y="0"/>
                    </a:cubicBezTo>
                    <a:close/>
                    <a:moveTo>
                      <a:pt x="688975" y="777875"/>
                    </a:moveTo>
                    <a:cubicBezTo>
                      <a:pt x="370714" y="777875"/>
                      <a:pt x="112712" y="1835113"/>
                      <a:pt x="112712" y="3139282"/>
                    </a:cubicBezTo>
                    <a:cubicBezTo>
                      <a:pt x="112712" y="4443451"/>
                      <a:pt x="370714" y="5500689"/>
                      <a:pt x="688975" y="5500689"/>
                    </a:cubicBezTo>
                    <a:cubicBezTo>
                      <a:pt x="1007236" y="5500689"/>
                      <a:pt x="1265238" y="4443451"/>
                      <a:pt x="1265238" y="3139282"/>
                    </a:cubicBezTo>
                    <a:cubicBezTo>
                      <a:pt x="1265238" y="1835113"/>
                      <a:pt x="1007236" y="777875"/>
                      <a:pt x="688975" y="777875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00000">
                    <a:srgbClr val="D8D8D8"/>
                  </a:gs>
                </a:gsLst>
                <a:lin ang="5400000" scaled="0"/>
              </a:gra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317" name="Google Shape;1317;p3"/>
              <p:cNvSpPr/>
              <p:nvPr/>
            </p:nvSpPr>
            <p:spPr>
              <a:xfrm>
                <a:off x="10798175" y="2003425"/>
                <a:ext cx="747712" cy="3071814"/>
              </a:xfrm>
              <a:custGeom>
                <a:rect b="b" l="l" r="r" t="t"/>
                <a:pathLst>
                  <a:path extrusionOk="0" h="3071814" w="747712">
                    <a:moveTo>
                      <a:pt x="373856" y="0"/>
                    </a:moveTo>
                    <a:cubicBezTo>
                      <a:pt x="580331" y="0"/>
                      <a:pt x="747712" y="687649"/>
                      <a:pt x="747712" y="1535907"/>
                    </a:cubicBezTo>
                    <a:cubicBezTo>
                      <a:pt x="747712" y="2384165"/>
                      <a:pt x="580331" y="3071814"/>
                      <a:pt x="373856" y="3071814"/>
                    </a:cubicBezTo>
                    <a:cubicBezTo>
                      <a:pt x="167381" y="3071814"/>
                      <a:pt x="0" y="2384165"/>
                      <a:pt x="0" y="1535907"/>
                    </a:cubicBezTo>
                    <a:cubicBezTo>
                      <a:pt x="0" y="687649"/>
                      <a:pt x="167381" y="0"/>
                      <a:pt x="373856" y="0"/>
                    </a:cubicBezTo>
                    <a:close/>
                    <a:moveTo>
                      <a:pt x="312737" y="766763"/>
                    </a:moveTo>
                    <a:cubicBezTo>
                      <a:pt x="207527" y="766763"/>
                      <a:pt x="122237" y="1116096"/>
                      <a:pt x="122237" y="1547020"/>
                    </a:cubicBezTo>
                    <a:cubicBezTo>
                      <a:pt x="122237" y="1977944"/>
                      <a:pt x="207527" y="2327277"/>
                      <a:pt x="312737" y="2327277"/>
                    </a:cubicBezTo>
                    <a:cubicBezTo>
                      <a:pt x="417947" y="2327277"/>
                      <a:pt x="503237" y="1977944"/>
                      <a:pt x="503237" y="1547020"/>
                    </a:cubicBezTo>
                    <a:cubicBezTo>
                      <a:pt x="503237" y="1116096"/>
                      <a:pt x="417947" y="766763"/>
                      <a:pt x="312737" y="766763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00000">
                    <a:srgbClr val="D8D8D8"/>
                  </a:gs>
                </a:gsLst>
                <a:lin ang="5400000" scaled="0"/>
              </a:gra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sp>
          <p:nvSpPr>
            <p:cNvPr id="1318" name="Google Shape;1318;p3"/>
            <p:cNvSpPr/>
            <p:nvPr/>
          </p:nvSpPr>
          <p:spPr>
            <a:xfrm>
              <a:off x="10431463" y="1588"/>
              <a:ext cx="1757362" cy="6858000"/>
            </a:xfrm>
            <a:custGeom>
              <a:rect b="b" l="l" r="r" t="t"/>
              <a:pathLst>
                <a:path extrusionOk="0" h="6858000" w="1757362">
                  <a:moveTo>
                    <a:pt x="437076" y="0"/>
                  </a:moveTo>
                  <a:cubicBezTo>
                    <a:pt x="437076" y="0"/>
                    <a:pt x="437076" y="0"/>
                    <a:pt x="1757362" y="0"/>
                  </a:cubicBezTo>
                  <a:lnTo>
                    <a:pt x="1757362" y="6858000"/>
                  </a:lnTo>
                  <a:cubicBezTo>
                    <a:pt x="1757362" y="6858000"/>
                    <a:pt x="1757362" y="6858000"/>
                    <a:pt x="348755" y="6858000"/>
                  </a:cubicBezTo>
                  <a:cubicBezTo>
                    <a:pt x="133614" y="6015433"/>
                    <a:pt x="0" y="4861139"/>
                    <a:pt x="0" y="3589382"/>
                  </a:cubicBezTo>
                  <a:cubicBezTo>
                    <a:pt x="0" y="2145949"/>
                    <a:pt x="169848" y="858379"/>
                    <a:pt x="437076" y="0"/>
                  </a:cubicBezTo>
                  <a:close/>
                  <a:moveTo>
                    <a:pt x="875506" y="404812"/>
                  </a:moveTo>
                  <a:cubicBezTo>
                    <a:pt x="454227" y="404812"/>
                    <a:pt x="112712" y="1808539"/>
                    <a:pt x="112712" y="3540125"/>
                  </a:cubicBezTo>
                  <a:cubicBezTo>
                    <a:pt x="112712" y="5271711"/>
                    <a:pt x="454227" y="6675438"/>
                    <a:pt x="875506" y="6675438"/>
                  </a:cubicBezTo>
                  <a:cubicBezTo>
                    <a:pt x="1296785" y="6675438"/>
                    <a:pt x="1638300" y="5271711"/>
                    <a:pt x="1638300" y="3540125"/>
                  </a:cubicBezTo>
                  <a:cubicBezTo>
                    <a:pt x="1638300" y="1808539"/>
                    <a:pt x="1296785" y="404812"/>
                    <a:pt x="875506" y="404812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rgbClr val="69240B"/>
                </a:gs>
              </a:gsLst>
              <a:lin ang="54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19" name="Google Shape;1319;p3"/>
            <p:cNvSpPr/>
            <p:nvPr/>
          </p:nvSpPr>
          <p:spPr>
            <a:xfrm>
              <a:off x="10656887" y="1184275"/>
              <a:ext cx="1152526" cy="4722814"/>
            </a:xfrm>
            <a:custGeom>
              <a:rect b="b" l="l" r="r" t="t"/>
              <a:pathLst>
                <a:path extrusionOk="0" h="4722814" w="1152526">
                  <a:moveTo>
                    <a:pt x="576263" y="0"/>
                  </a:moveTo>
                  <a:cubicBezTo>
                    <a:pt x="894524" y="0"/>
                    <a:pt x="1152526" y="1057238"/>
                    <a:pt x="1152526" y="2361407"/>
                  </a:cubicBezTo>
                  <a:cubicBezTo>
                    <a:pt x="1152526" y="3665576"/>
                    <a:pt x="894524" y="4722814"/>
                    <a:pt x="576263" y="4722814"/>
                  </a:cubicBezTo>
                  <a:cubicBezTo>
                    <a:pt x="258002" y="4722814"/>
                    <a:pt x="0" y="3665576"/>
                    <a:pt x="0" y="2361407"/>
                  </a:cubicBezTo>
                  <a:cubicBezTo>
                    <a:pt x="0" y="1057238"/>
                    <a:pt x="258002" y="0"/>
                    <a:pt x="576263" y="0"/>
                  </a:cubicBezTo>
                  <a:close/>
                  <a:moveTo>
                    <a:pt x="515144" y="819150"/>
                  </a:moveTo>
                  <a:cubicBezTo>
                    <a:pt x="308669" y="819150"/>
                    <a:pt x="141288" y="1506799"/>
                    <a:pt x="141288" y="2355057"/>
                  </a:cubicBezTo>
                  <a:cubicBezTo>
                    <a:pt x="141288" y="3203315"/>
                    <a:pt x="308669" y="3890964"/>
                    <a:pt x="515144" y="3890964"/>
                  </a:cubicBezTo>
                  <a:cubicBezTo>
                    <a:pt x="721619" y="3890964"/>
                    <a:pt x="889000" y="3203315"/>
                    <a:pt x="889000" y="2355057"/>
                  </a:cubicBezTo>
                  <a:cubicBezTo>
                    <a:pt x="889000" y="1506799"/>
                    <a:pt x="721619" y="819150"/>
                    <a:pt x="515144" y="81915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rgbClr val="69240B"/>
                </a:gs>
              </a:gsLst>
              <a:lin ang="54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20" name="Google Shape;1320;p3"/>
            <p:cNvSpPr/>
            <p:nvPr/>
          </p:nvSpPr>
          <p:spPr>
            <a:xfrm>
              <a:off x="10920412" y="2770188"/>
              <a:ext cx="381000" cy="1560514"/>
            </a:xfrm>
            <a:custGeom>
              <a:rect b="b" l="l" r="r" t="t"/>
              <a:pathLst>
                <a:path extrusionOk="0" h="1560514" w="381000">
                  <a:moveTo>
                    <a:pt x="190500" y="0"/>
                  </a:moveTo>
                  <a:cubicBezTo>
                    <a:pt x="295710" y="0"/>
                    <a:pt x="381000" y="349333"/>
                    <a:pt x="381000" y="780257"/>
                  </a:cubicBezTo>
                  <a:cubicBezTo>
                    <a:pt x="381000" y="1211181"/>
                    <a:pt x="295710" y="1560514"/>
                    <a:pt x="190500" y="1560514"/>
                  </a:cubicBezTo>
                  <a:cubicBezTo>
                    <a:pt x="85290" y="1560514"/>
                    <a:pt x="0" y="1211181"/>
                    <a:pt x="0" y="780257"/>
                  </a:cubicBezTo>
                  <a:cubicBezTo>
                    <a:pt x="0" y="349333"/>
                    <a:pt x="85290" y="0"/>
                    <a:pt x="190500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rgbClr val="69240B"/>
                </a:gs>
              </a:gsLst>
              <a:lin ang="54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1321" name="Google Shape;1321;p3"/>
          <p:cNvGrpSpPr/>
          <p:nvPr/>
        </p:nvGrpSpPr>
        <p:grpSpPr>
          <a:xfrm>
            <a:off x="5806380" y="2090746"/>
            <a:ext cx="5304532" cy="2676508"/>
            <a:chOff x="4595620" y="2090746"/>
            <a:chExt cx="6515292" cy="2676508"/>
          </a:xfrm>
        </p:grpSpPr>
        <p:grpSp>
          <p:nvGrpSpPr>
            <p:cNvPr id="1322" name="Google Shape;1322;p3"/>
            <p:cNvGrpSpPr/>
            <p:nvPr/>
          </p:nvGrpSpPr>
          <p:grpSpPr>
            <a:xfrm>
              <a:off x="4595620" y="2090746"/>
              <a:ext cx="6515292" cy="2676508"/>
              <a:chOff x="4572950" y="2090746"/>
              <a:chExt cx="6515292" cy="2676508"/>
            </a:xfrm>
          </p:grpSpPr>
          <p:sp>
            <p:nvSpPr>
              <p:cNvPr id="1323" name="Google Shape;1323;p3"/>
              <p:cNvSpPr/>
              <p:nvPr/>
            </p:nvSpPr>
            <p:spPr>
              <a:xfrm>
                <a:off x="4933092" y="3379305"/>
                <a:ext cx="4146307" cy="335587"/>
              </a:xfrm>
              <a:custGeom>
                <a:rect b="b" l="l" r="r" t="t"/>
                <a:pathLst>
                  <a:path extrusionOk="0" h="121" w="1494">
                    <a:moveTo>
                      <a:pt x="1494" y="9"/>
                    </a:moveTo>
                    <a:cubicBezTo>
                      <a:pt x="1494" y="9"/>
                      <a:pt x="365" y="0"/>
                      <a:pt x="51" y="40"/>
                    </a:cubicBezTo>
                    <a:cubicBezTo>
                      <a:pt x="51" y="40"/>
                      <a:pt x="0" y="57"/>
                      <a:pt x="51" y="73"/>
                    </a:cubicBezTo>
                    <a:cubicBezTo>
                      <a:pt x="102" y="89"/>
                      <a:pt x="934" y="117"/>
                      <a:pt x="1494" y="121"/>
                    </a:cubicBezTo>
                    <a:lnTo>
                      <a:pt x="1494" y="9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24000">
                    <a:schemeClr val="accent1"/>
                  </a:gs>
                  <a:gs pos="87000">
                    <a:srgbClr val="69240B"/>
                  </a:gs>
                  <a:gs pos="100000">
                    <a:srgbClr val="69240B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324" name="Google Shape;1324;p3"/>
              <p:cNvSpPr/>
              <p:nvPr/>
            </p:nvSpPr>
            <p:spPr>
              <a:xfrm>
                <a:off x="4684033" y="2780628"/>
                <a:ext cx="2231008" cy="728469"/>
              </a:xfrm>
              <a:custGeom>
                <a:rect b="b" l="l" r="r" t="t"/>
                <a:pathLst>
                  <a:path extrusionOk="0" h="262" w="804">
                    <a:moveTo>
                      <a:pt x="151" y="262"/>
                    </a:moveTo>
                    <a:cubicBezTo>
                      <a:pt x="151" y="262"/>
                      <a:pt x="0" y="168"/>
                      <a:pt x="46" y="84"/>
                    </a:cubicBezTo>
                    <a:cubicBezTo>
                      <a:pt x="91" y="0"/>
                      <a:pt x="691" y="29"/>
                      <a:pt x="804" y="239"/>
                    </a:cubicBezTo>
                    <a:lnTo>
                      <a:pt x="151" y="262"/>
                    </a:lnTo>
                    <a:close/>
                  </a:path>
                </a:pathLst>
              </a:custGeom>
              <a:gradFill>
                <a:gsLst>
                  <a:gs pos="0">
                    <a:srgbClr val="69240B"/>
                  </a:gs>
                  <a:gs pos="100000">
                    <a:srgbClr val="9E3611"/>
                  </a:gs>
                </a:gsLst>
                <a:lin ang="270000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325" name="Google Shape;1325;p3"/>
              <p:cNvSpPr/>
              <p:nvPr/>
            </p:nvSpPr>
            <p:spPr>
              <a:xfrm>
                <a:off x="4647785" y="3581593"/>
                <a:ext cx="2439142" cy="1185661"/>
              </a:xfrm>
              <a:custGeom>
                <a:rect b="b" l="l" r="r" t="t"/>
                <a:pathLst>
                  <a:path extrusionOk="0" h="426" w="879">
                    <a:moveTo>
                      <a:pt x="833" y="26"/>
                    </a:moveTo>
                    <a:cubicBezTo>
                      <a:pt x="833" y="26"/>
                      <a:pt x="876" y="18"/>
                      <a:pt x="877" y="43"/>
                    </a:cubicBezTo>
                    <a:cubicBezTo>
                      <a:pt x="879" y="68"/>
                      <a:pt x="744" y="388"/>
                      <a:pt x="411" y="407"/>
                    </a:cubicBezTo>
                    <a:cubicBezTo>
                      <a:pt x="77" y="426"/>
                      <a:pt x="0" y="132"/>
                      <a:pt x="160" y="14"/>
                    </a:cubicBezTo>
                    <a:cubicBezTo>
                      <a:pt x="173" y="0"/>
                      <a:pt x="173" y="0"/>
                      <a:pt x="173" y="0"/>
                    </a:cubicBezTo>
                    <a:lnTo>
                      <a:pt x="833" y="26"/>
                    </a:lnTo>
                    <a:close/>
                  </a:path>
                </a:pathLst>
              </a:custGeom>
              <a:solidFill>
                <a:srgbClr val="69240B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326" name="Google Shape;1326;p3"/>
              <p:cNvSpPr/>
              <p:nvPr/>
            </p:nvSpPr>
            <p:spPr>
              <a:xfrm>
                <a:off x="10136438" y="3306809"/>
                <a:ext cx="169548" cy="528520"/>
              </a:xfrm>
              <a:custGeom>
                <a:rect b="b" l="l" r="r" t="t"/>
                <a:pathLst>
                  <a:path extrusionOk="0" h="452" w="145">
                    <a:moveTo>
                      <a:pt x="0" y="452"/>
                    </a:moveTo>
                    <a:lnTo>
                      <a:pt x="145" y="285"/>
                    </a:lnTo>
                    <a:lnTo>
                      <a:pt x="145" y="166"/>
                    </a:lnTo>
                    <a:lnTo>
                      <a:pt x="0" y="0"/>
                    </a:lnTo>
                    <a:lnTo>
                      <a:pt x="0" y="452"/>
                    </a:lnTo>
                    <a:close/>
                  </a:path>
                </a:pathLst>
              </a:custGeom>
              <a:gradFill>
                <a:gsLst>
                  <a:gs pos="0">
                    <a:srgbClr val="7F7F7F"/>
                  </a:gs>
                  <a:gs pos="24000">
                    <a:srgbClr val="7F7F7F"/>
                  </a:gs>
                  <a:gs pos="66000">
                    <a:srgbClr val="262626"/>
                  </a:gs>
                  <a:gs pos="100000">
                    <a:srgbClr val="262626"/>
                  </a:gs>
                </a:gsLst>
                <a:lin ang="480000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327" name="Google Shape;1327;p3"/>
              <p:cNvSpPr/>
              <p:nvPr/>
            </p:nvSpPr>
            <p:spPr>
              <a:xfrm>
                <a:off x="10305986" y="3504419"/>
                <a:ext cx="782256" cy="133299"/>
              </a:xfrm>
              <a:custGeom>
                <a:rect b="b" l="l" r="r" t="t"/>
                <a:pathLst>
                  <a:path extrusionOk="0" h="114" w="669">
                    <a:moveTo>
                      <a:pt x="0" y="114"/>
                    </a:moveTo>
                    <a:lnTo>
                      <a:pt x="669" y="81"/>
                    </a:lnTo>
                    <a:lnTo>
                      <a:pt x="669" y="33"/>
                    </a:lnTo>
                    <a:lnTo>
                      <a:pt x="0" y="0"/>
                    </a:lnTo>
                    <a:lnTo>
                      <a:pt x="0" y="114"/>
                    </a:lnTo>
                    <a:close/>
                  </a:path>
                </a:pathLst>
              </a:custGeom>
              <a:gradFill>
                <a:gsLst>
                  <a:gs pos="0">
                    <a:srgbClr val="595959"/>
                  </a:gs>
                  <a:gs pos="8000">
                    <a:srgbClr val="595959"/>
                  </a:gs>
                  <a:gs pos="61000">
                    <a:schemeClr val="lt1"/>
                  </a:gs>
                  <a:gs pos="100000">
                    <a:schemeClr val="lt1"/>
                  </a:gs>
                </a:gsLst>
                <a:lin ang="1620000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328" name="Google Shape;1328;p3"/>
              <p:cNvSpPr/>
              <p:nvPr/>
            </p:nvSpPr>
            <p:spPr>
              <a:xfrm>
                <a:off x="4710926" y="2090746"/>
                <a:ext cx="2434465" cy="1444075"/>
              </a:xfrm>
              <a:custGeom>
                <a:rect b="b" l="l" r="r" t="t"/>
                <a:pathLst>
                  <a:path extrusionOk="0" h="519" w="877">
                    <a:moveTo>
                      <a:pt x="172" y="519"/>
                    </a:moveTo>
                    <a:cubicBezTo>
                      <a:pt x="172" y="519"/>
                      <a:pt x="0" y="359"/>
                      <a:pt x="64" y="217"/>
                    </a:cubicBezTo>
                    <a:cubicBezTo>
                      <a:pt x="128" y="75"/>
                      <a:pt x="398" y="0"/>
                      <a:pt x="614" y="152"/>
                    </a:cubicBezTo>
                    <a:cubicBezTo>
                      <a:pt x="830" y="304"/>
                      <a:pt x="877" y="483"/>
                      <a:pt x="824" y="486"/>
                    </a:cubicBezTo>
                    <a:lnTo>
                      <a:pt x="172" y="519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rgbClr val="9E3611"/>
                  </a:gs>
                </a:gsLst>
                <a:lin ang="270000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329" name="Google Shape;1329;p3"/>
              <p:cNvSpPr/>
              <p:nvPr/>
            </p:nvSpPr>
            <p:spPr>
              <a:xfrm>
                <a:off x="4572950" y="3581593"/>
                <a:ext cx="2491760" cy="673512"/>
              </a:xfrm>
              <a:custGeom>
                <a:rect b="b" l="l" r="r" t="t"/>
                <a:pathLst>
                  <a:path extrusionOk="0" h="242" w="898">
                    <a:moveTo>
                      <a:pt x="188" y="0"/>
                    </a:moveTo>
                    <a:cubicBezTo>
                      <a:pt x="870" y="20"/>
                      <a:pt x="870" y="20"/>
                      <a:pt x="870" y="20"/>
                    </a:cubicBezTo>
                    <a:cubicBezTo>
                      <a:pt x="870" y="20"/>
                      <a:pt x="898" y="20"/>
                      <a:pt x="886" y="43"/>
                    </a:cubicBezTo>
                    <a:cubicBezTo>
                      <a:pt x="877" y="59"/>
                      <a:pt x="720" y="242"/>
                      <a:pt x="382" y="231"/>
                    </a:cubicBezTo>
                    <a:cubicBezTo>
                      <a:pt x="36" y="220"/>
                      <a:pt x="0" y="81"/>
                      <a:pt x="188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76000">
                    <a:srgbClr val="9E3611"/>
                  </a:gs>
                  <a:gs pos="100000">
                    <a:srgbClr val="9E3611"/>
                  </a:gs>
                </a:gsLst>
                <a:lin ang="270000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330" name="Google Shape;1330;p3"/>
              <p:cNvSpPr/>
              <p:nvPr/>
            </p:nvSpPr>
            <p:spPr>
              <a:xfrm>
                <a:off x="8687687" y="3306809"/>
                <a:ext cx="1504878" cy="528520"/>
              </a:xfrm>
              <a:custGeom>
                <a:rect b="b" l="l" r="r" t="t"/>
                <a:pathLst>
                  <a:path extrusionOk="0" h="190" w="542">
                    <a:moveTo>
                      <a:pt x="542" y="95"/>
                    </a:moveTo>
                    <a:cubicBezTo>
                      <a:pt x="542" y="47"/>
                      <a:pt x="533" y="7"/>
                      <a:pt x="522" y="0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9" y="41"/>
                      <a:pt x="16" y="64"/>
                      <a:pt x="16" y="91"/>
                    </a:cubicBezTo>
                    <a:cubicBezTo>
                      <a:pt x="16" y="118"/>
                      <a:pt x="10" y="140"/>
                      <a:pt x="1" y="148"/>
                    </a:cubicBezTo>
                    <a:cubicBezTo>
                      <a:pt x="522" y="190"/>
                      <a:pt x="522" y="190"/>
                      <a:pt x="522" y="190"/>
                    </a:cubicBezTo>
                    <a:cubicBezTo>
                      <a:pt x="533" y="182"/>
                      <a:pt x="542" y="142"/>
                      <a:pt x="542" y="95"/>
                    </a:cubicBezTo>
                    <a:close/>
                  </a:path>
                </a:pathLst>
              </a:custGeom>
              <a:gradFill>
                <a:gsLst>
                  <a:gs pos="0">
                    <a:srgbClr val="595959"/>
                  </a:gs>
                  <a:gs pos="8000">
                    <a:srgbClr val="595959"/>
                  </a:gs>
                  <a:gs pos="61000">
                    <a:schemeClr val="lt1"/>
                  </a:gs>
                  <a:gs pos="100000">
                    <a:schemeClr val="lt1"/>
                  </a:gs>
                </a:gsLst>
                <a:lin ang="16319999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sp>
          <p:nvSpPr>
            <p:cNvPr id="1331" name="Google Shape;1331;p3"/>
            <p:cNvSpPr/>
            <p:nvPr/>
          </p:nvSpPr>
          <p:spPr>
            <a:xfrm>
              <a:off x="8857812" y="3385765"/>
              <a:ext cx="45719" cy="348521"/>
            </a:xfrm>
            <a:custGeom>
              <a:rect b="b" l="l" r="r" t="t"/>
              <a:pathLst>
                <a:path extrusionOk="0" h="339868" w="63554">
                  <a:moveTo>
                    <a:pt x="0" y="0"/>
                  </a:moveTo>
                  <a:cubicBezTo>
                    <a:pt x="35100" y="0"/>
                    <a:pt x="63554" y="76082"/>
                    <a:pt x="63554" y="169934"/>
                  </a:cubicBezTo>
                  <a:cubicBezTo>
                    <a:pt x="63554" y="263786"/>
                    <a:pt x="35100" y="339868"/>
                    <a:pt x="0" y="339868"/>
                  </a:cubicBezTo>
                </a:path>
              </a:pathLst>
            </a:custGeom>
            <a:noFill/>
            <a:ln cap="rnd" cmpd="sng" w="12700">
              <a:solidFill>
                <a:srgbClr val="26262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32" name="Google Shape;1332;p3"/>
            <p:cNvSpPr/>
            <p:nvPr/>
          </p:nvSpPr>
          <p:spPr>
            <a:xfrm>
              <a:off x="9994047" y="3307856"/>
              <a:ext cx="62254" cy="519495"/>
            </a:xfrm>
            <a:custGeom>
              <a:rect b="b" l="l" r="r" t="t"/>
              <a:pathLst>
                <a:path extrusionOk="0" h="339868" w="63554">
                  <a:moveTo>
                    <a:pt x="0" y="0"/>
                  </a:moveTo>
                  <a:cubicBezTo>
                    <a:pt x="35100" y="0"/>
                    <a:pt x="63554" y="76082"/>
                    <a:pt x="63554" y="169934"/>
                  </a:cubicBezTo>
                  <a:cubicBezTo>
                    <a:pt x="63554" y="263786"/>
                    <a:pt x="35100" y="339868"/>
                    <a:pt x="0" y="339868"/>
                  </a:cubicBezTo>
                </a:path>
              </a:pathLst>
            </a:custGeom>
            <a:noFill/>
            <a:ln cap="rnd" cmpd="sng" w="12700">
              <a:solidFill>
                <a:srgbClr val="26262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1333" name="Google Shape;1333;p3"/>
          <p:cNvSpPr/>
          <p:nvPr/>
        </p:nvSpPr>
        <p:spPr>
          <a:xfrm>
            <a:off x="10467119" y="0"/>
            <a:ext cx="1721706" cy="2474444"/>
          </a:xfrm>
          <a:custGeom>
            <a:rect b="b" l="l" r="r" t="t"/>
            <a:pathLst>
              <a:path extrusionOk="0" h="2474444" w="1721706">
                <a:moveTo>
                  <a:pt x="401420" y="0"/>
                </a:moveTo>
                <a:cubicBezTo>
                  <a:pt x="401420" y="0"/>
                  <a:pt x="401420" y="0"/>
                  <a:pt x="1721706" y="0"/>
                </a:cubicBezTo>
                <a:lnTo>
                  <a:pt x="1721706" y="1073177"/>
                </a:lnTo>
                <a:lnTo>
                  <a:pt x="1656650" y="1215037"/>
                </a:lnTo>
                <a:cubicBezTo>
                  <a:pt x="1595556" y="1334034"/>
                  <a:pt x="1522883" y="1449663"/>
                  <a:pt x="1439008" y="1560075"/>
                </a:cubicBezTo>
                <a:lnTo>
                  <a:pt x="1432488" y="1567922"/>
                </a:lnTo>
                <a:lnTo>
                  <a:pt x="1304841" y="1721548"/>
                </a:lnTo>
                <a:cubicBezTo>
                  <a:pt x="1209858" y="1826279"/>
                  <a:pt x="1103862" y="1924867"/>
                  <a:pt x="987231" y="2015461"/>
                </a:cubicBezTo>
                <a:cubicBezTo>
                  <a:pt x="753969" y="2196649"/>
                  <a:pt x="500249" y="2328709"/>
                  <a:pt x="241164" y="2412373"/>
                </a:cubicBezTo>
                <a:lnTo>
                  <a:pt x="125926" y="2444086"/>
                </a:lnTo>
                <a:lnTo>
                  <a:pt x="46081" y="2466059"/>
                </a:lnTo>
                <a:lnTo>
                  <a:pt x="0" y="2474444"/>
                </a:lnTo>
                <a:lnTo>
                  <a:pt x="32177" y="2045688"/>
                </a:lnTo>
                <a:cubicBezTo>
                  <a:pt x="105424" y="1240627"/>
                  <a:pt x="234403" y="536487"/>
                  <a:pt x="401420" y="0"/>
                </a:cubicBezTo>
                <a:close/>
              </a:path>
            </a:pathLst>
          </a:custGeom>
          <a:solidFill>
            <a:schemeClr val="lt1">
              <a:alpha val="14901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334" name="Google Shape;1334;p3"/>
          <p:cNvSpPr/>
          <p:nvPr/>
        </p:nvSpPr>
        <p:spPr>
          <a:xfrm>
            <a:off x="247008" y="1132746"/>
            <a:ext cx="6567484" cy="18158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SAP EWM TRAINING</a:t>
            </a:r>
            <a:br>
              <a:rPr lang="en-US" sz="44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</a:br>
            <a:r>
              <a:rPr b="1" lang="en-US" sz="440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(Day 1)</a:t>
            </a:r>
            <a:br>
              <a:rPr lang="en-US" sz="44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</a:b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335" name="Google Shape;1335;p3"/>
          <p:cNvSpPr txBox="1"/>
          <p:nvPr/>
        </p:nvSpPr>
        <p:spPr>
          <a:xfrm>
            <a:off x="151748" y="2838564"/>
            <a:ext cx="6873837" cy="17725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"/>
              <a:buNone/>
            </a:pPr>
            <a:r>
              <a:rPr b="1" lang="en-US" sz="3600">
                <a:solidFill>
                  <a:schemeClr val="accent1"/>
                </a:solidFill>
                <a:latin typeface="Arial Black"/>
                <a:ea typeface="Arial Black"/>
                <a:cs typeface="Arial Black"/>
                <a:sym typeface="Arial Black"/>
              </a:rPr>
              <a:t>AnubhavTrainings.com</a:t>
            </a:r>
            <a:endParaRPr b="1" sz="3600">
              <a:solidFill>
                <a:schemeClr val="accen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336" name="Google Shape;1336;p3"/>
          <p:cNvSpPr txBox="1"/>
          <p:nvPr>
            <p:ph idx="11" type="ftr"/>
          </p:nvPr>
        </p:nvSpPr>
        <p:spPr>
          <a:xfrm>
            <a:off x="109417" y="6311901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0" spcFirstLastPara="1" rIns="0" wrap="square" tIns="609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www.anubhavtrainings.com</a:t>
            </a:r>
            <a:endParaRPr/>
          </a:p>
        </p:txBody>
      </p:sp>
    </p:spTree>
  </p:cSld>
  <p:clrMapOvr>
    <a:masterClrMapping/>
  </p:clrMapOvr>
  <p:transition spd="slow" p14:dur="800">
    <p:circle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0" name="Shape 1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1" name="Google Shape;1341;p4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22" l="0" r="0" t="20"/>
          <a:stretch/>
        </p:blipFill>
        <p:spPr>
          <a:xfrm>
            <a:off x="-1" y="893"/>
            <a:ext cx="12188825" cy="6856213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pic>
      <p:sp>
        <p:nvSpPr>
          <p:cNvPr id="1342" name="Google Shape;1342;p4"/>
          <p:cNvSpPr/>
          <p:nvPr/>
        </p:nvSpPr>
        <p:spPr>
          <a:xfrm>
            <a:off x="1587" y="-13391"/>
            <a:ext cx="12185651" cy="6870498"/>
          </a:xfrm>
          <a:prstGeom prst="rect">
            <a:avLst/>
          </a:prstGeom>
          <a:solidFill>
            <a:schemeClr val="lt1">
              <a:alpha val="0"/>
            </a:schemeClr>
          </a:solidFill>
          <a:ln>
            <a:noFill/>
          </a:ln>
        </p:spPr>
        <p:txBody>
          <a:bodyPr anchorCtr="0" anchor="ctr" bIns="45675" lIns="91400" spcFirstLastPara="1" rIns="91400" wrap="square" tIns="456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99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3" name="Google Shape;1343;p4"/>
          <p:cNvSpPr/>
          <p:nvPr/>
        </p:nvSpPr>
        <p:spPr>
          <a:xfrm>
            <a:off x="1587" y="3190483"/>
            <a:ext cx="12185651" cy="2509639"/>
          </a:xfrm>
          <a:prstGeom prst="rect">
            <a:avLst/>
          </a:prstGeom>
          <a:solidFill>
            <a:srgbClr val="E25C20"/>
          </a:solidFill>
          <a:ln>
            <a:noFill/>
          </a:ln>
        </p:spPr>
        <p:txBody>
          <a:bodyPr anchorCtr="0" anchor="ctr" bIns="45675" lIns="91400" spcFirstLastPara="1" rIns="91400" wrap="square" tIns="456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99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4" name="Google Shape;1344;p4"/>
          <p:cNvSpPr/>
          <p:nvPr/>
        </p:nvSpPr>
        <p:spPr>
          <a:xfrm>
            <a:off x="1587" y="3362982"/>
            <a:ext cx="12185651" cy="212776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anchorCtr="0" anchor="ctr" bIns="45675" lIns="91400" spcFirstLastPara="1" rIns="91400" wrap="square" tIns="456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99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5" name="Google Shape;1345;p4"/>
          <p:cNvSpPr txBox="1"/>
          <p:nvPr/>
        </p:nvSpPr>
        <p:spPr>
          <a:xfrm>
            <a:off x="3840714" y="3436579"/>
            <a:ext cx="4507397" cy="646163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400" spcFirstLastPara="1" rIns="91400" wrap="square" tIns="456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99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DISCLAIMER</a:t>
            </a:r>
            <a:endParaRPr sz="3299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6" name="Google Shape;1346;p4"/>
          <p:cNvSpPr txBox="1"/>
          <p:nvPr/>
        </p:nvSpPr>
        <p:spPr>
          <a:xfrm>
            <a:off x="442020" y="4059852"/>
            <a:ext cx="11304786" cy="1200016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400" spcFirstLastPara="1" rIns="91400" wrap="square" tIns="456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99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The training content and delivery of this presentation is confidential, and cannot be recorded, or copied and distributed to any third party, without the written consent of Anubhav Trainings.</a:t>
            </a:r>
            <a:endParaRPr sz="2399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picture containing symbol, font, logo, graphics&#10;&#10;Description automatically generated" id="1347" name="Google Shape;1347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100201" y="187456"/>
            <a:ext cx="830313" cy="820104"/>
          </a:xfrm>
          <a:prstGeom prst="rect">
            <a:avLst/>
          </a:prstGeom>
          <a:noFill/>
          <a:ln>
            <a:noFill/>
          </a:ln>
        </p:spPr>
      </p:pic>
      <p:sp>
        <p:nvSpPr>
          <p:cNvPr id="1348" name="Google Shape;1348;p4"/>
          <p:cNvSpPr txBox="1"/>
          <p:nvPr/>
        </p:nvSpPr>
        <p:spPr>
          <a:xfrm>
            <a:off x="109417" y="6311901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0" spcFirstLastPara="1" rIns="0" wrap="square" tIns="609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www.anubhavtrainings.com</a:t>
            </a:r>
            <a:endParaRPr b="1" sz="16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  <p:transition spd="slow" p14:dur="800">
    <p:circle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3" name="Shape 1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AP Analytics Cloud | SAP Analytics Cloud Services" id="1354" name="Google Shape;1354;g25f19cd0735_0_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31328" y="546900"/>
            <a:ext cx="5482498" cy="5690076"/>
          </a:xfrm>
          <a:prstGeom prst="rect">
            <a:avLst/>
          </a:prstGeom>
          <a:noFill/>
          <a:ln>
            <a:noFill/>
          </a:ln>
        </p:spPr>
      </p:pic>
      <p:sp>
        <p:nvSpPr>
          <p:cNvPr id="1355" name="Google Shape;1355;g25f19cd0735_0_5"/>
          <p:cNvSpPr txBox="1"/>
          <p:nvPr/>
        </p:nvSpPr>
        <p:spPr>
          <a:xfrm>
            <a:off x="382825" y="415925"/>
            <a:ext cx="12425400" cy="25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b="1" lang="en-US" sz="3000" u="sng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S4hana Ewm 2020 Demo Access</a:t>
            </a:r>
            <a:endParaRPr b="1" sz="3000" u="sng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On your desktop</a:t>
            </a:r>
            <a:br>
              <a:rPr b="1" lang="en-US" sz="21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b="1" lang="en-US" sz="21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start&gt;run&gt;type mstsc &gt;enter ip add : </a:t>
            </a:r>
            <a:r>
              <a:rPr b="1" lang="en-US" sz="2100" u="sng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49.207.10.109:5656</a:t>
            </a:r>
            <a:r>
              <a:rPr b="1" lang="en-US" sz="21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&gt;connect</a:t>
            </a:r>
            <a:endParaRPr b="1" sz="21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Note: Your Remote desktop and SAP logon </a:t>
            </a:r>
            <a:endParaRPr sz="21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1100"/>
              </a:spcAft>
              <a:buNone/>
            </a:pPr>
            <a:r>
              <a:rPr lang="en-US" sz="21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password and user are same</a:t>
            </a:r>
            <a:endParaRPr sz="21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9" name="Shape 1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0" name="Google Shape;1360;p5"/>
          <p:cNvSpPr/>
          <p:nvPr/>
        </p:nvSpPr>
        <p:spPr>
          <a:xfrm>
            <a:off x="6737665" y="3979673"/>
            <a:ext cx="4419836" cy="626723"/>
          </a:xfrm>
          <a:prstGeom prst="roundRect">
            <a:avLst>
              <a:gd fmla="val 16667" name="adj"/>
            </a:avLst>
          </a:prstGeom>
          <a:solidFill>
            <a:srgbClr val="00B0F0"/>
          </a:solidFill>
          <a:ln>
            <a:noFill/>
          </a:ln>
        </p:spPr>
        <p:txBody>
          <a:bodyPr anchorCtr="0" anchor="ctr" bIns="45675" lIns="457075" spcFirstLastPara="1" rIns="91400" wrap="square" tIns="456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Internal Processes &amp; Work center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361" name="Google Shape;1361;p5"/>
          <p:cNvSpPr/>
          <p:nvPr/>
        </p:nvSpPr>
        <p:spPr>
          <a:xfrm>
            <a:off x="898938" y="4881108"/>
            <a:ext cx="4419836" cy="626723"/>
          </a:xfrm>
          <a:prstGeom prst="roundRect">
            <a:avLst>
              <a:gd fmla="val 16667" name="adj"/>
            </a:avLst>
          </a:prstGeom>
          <a:solidFill>
            <a:srgbClr val="00B0F0"/>
          </a:solidFill>
          <a:ln>
            <a:noFill/>
          </a:ln>
        </p:spPr>
        <p:txBody>
          <a:bodyPr anchorCtr="0" anchor="ctr" bIns="45675" lIns="457075" spcFirstLastPara="1" rIns="91400" wrap="square" tIns="456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Inbound Process / Putaway Process</a:t>
            </a:r>
            <a:endParaRPr sz="180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362" name="Google Shape;1362;p5"/>
          <p:cNvSpPr/>
          <p:nvPr/>
        </p:nvSpPr>
        <p:spPr>
          <a:xfrm>
            <a:off x="898938" y="3973960"/>
            <a:ext cx="4419836" cy="626723"/>
          </a:xfrm>
          <a:prstGeom prst="roundRect">
            <a:avLst>
              <a:gd fmla="val 16667" name="adj"/>
            </a:avLst>
          </a:prstGeom>
          <a:solidFill>
            <a:srgbClr val="00B0F0"/>
          </a:solidFill>
          <a:ln>
            <a:noFill/>
          </a:ln>
        </p:spPr>
        <p:txBody>
          <a:bodyPr anchorCtr="0" anchor="ctr" bIns="45675" lIns="457075" spcFirstLastPara="1" rIns="91400" wrap="square" tIns="456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ERP S4 - EWM Integration &amp; EWM Master data</a:t>
            </a:r>
            <a:endParaRPr sz="180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363" name="Google Shape;1363;p5"/>
          <p:cNvSpPr/>
          <p:nvPr/>
        </p:nvSpPr>
        <p:spPr>
          <a:xfrm>
            <a:off x="489767" y="3884909"/>
            <a:ext cx="818346" cy="814593"/>
          </a:xfrm>
          <a:custGeom>
            <a:rect b="b" l="l" r="r" t="t"/>
            <a:pathLst>
              <a:path extrusionOk="0" h="19679" w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4</a:t>
            </a:r>
            <a:endParaRPr b="1" sz="180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364" name="Google Shape;1364;p5"/>
          <p:cNvSpPr/>
          <p:nvPr/>
        </p:nvSpPr>
        <p:spPr>
          <a:xfrm>
            <a:off x="489766" y="4797769"/>
            <a:ext cx="818346" cy="814593"/>
          </a:xfrm>
          <a:custGeom>
            <a:rect b="b" l="l" r="r" t="t"/>
            <a:pathLst>
              <a:path extrusionOk="0" h="19679" w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25B5CA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5</a:t>
            </a:r>
            <a:endParaRPr b="1" sz="180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365" name="Google Shape;1365;p5"/>
          <p:cNvSpPr/>
          <p:nvPr/>
        </p:nvSpPr>
        <p:spPr>
          <a:xfrm>
            <a:off x="6718618" y="3064764"/>
            <a:ext cx="4419836" cy="604221"/>
          </a:xfrm>
          <a:prstGeom prst="roundRect">
            <a:avLst>
              <a:gd fmla="val 16667" name="adj"/>
            </a:avLst>
          </a:prstGeom>
          <a:solidFill>
            <a:srgbClr val="00B0F0"/>
          </a:solidFill>
          <a:ln>
            <a:noFill/>
          </a:ln>
        </p:spPr>
        <p:txBody>
          <a:bodyPr anchorCtr="0" anchor="ctr" bIns="45675" lIns="457075" spcFirstLastPara="1" rIns="91400" wrap="square" tIns="456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366" name="Google Shape;1366;p5"/>
          <p:cNvSpPr/>
          <p:nvPr/>
        </p:nvSpPr>
        <p:spPr>
          <a:xfrm>
            <a:off x="6737665" y="2151903"/>
            <a:ext cx="4419836" cy="626723"/>
          </a:xfrm>
          <a:prstGeom prst="roundRect">
            <a:avLst>
              <a:gd fmla="val 16667" name="adj"/>
            </a:avLst>
          </a:prstGeom>
          <a:solidFill>
            <a:srgbClr val="00B0F0"/>
          </a:solidFill>
          <a:ln>
            <a:noFill/>
          </a:ln>
        </p:spPr>
        <p:txBody>
          <a:bodyPr anchorCtr="0" anchor="ctr" bIns="45675" lIns="457075" spcFirstLastPara="1" rIns="91400" wrap="square" tIns="45675">
            <a:noAutofit/>
          </a:bodyPr>
          <a:lstStyle/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Resource Management &amp; Warehouse Monitor</a:t>
            </a:r>
            <a:endParaRPr/>
          </a:p>
        </p:txBody>
      </p:sp>
      <p:sp>
        <p:nvSpPr>
          <p:cNvPr id="1367" name="Google Shape;1367;p5"/>
          <p:cNvSpPr/>
          <p:nvPr/>
        </p:nvSpPr>
        <p:spPr>
          <a:xfrm>
            <a:off x="6737665" y="1274473"/>
            <a:ext cx="4419836" cy="626723"/>
          </a:xfrm>
          <a:prstGeom prst="roundRect">
            <a:avLst>
              <a:gd fmla="val 16667" name="adj"/>
            </a:avLst>
          </a:prstGeom>
          <a:solidFill>
            <a:srgbClr val="00B0F0"/>
          </a:solidFill>
          <a:ln>
            <a:noFill/>
          </a:ln>
        </p:spPr>
        <p:txBody>
          <a:bodyPr anchorCtr="0" anchor="ctr" bIns="45675" lIns="457075" spcFirstLastPara="1" rIns="91400" wrap="square" tIns="45675">
            <a:noAutofit/>
          </a:bodyPr>
          <a:lstStyle/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HU Management</a:t>
            </a:r>
            <a:endParaRPr sz="180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368" name="Google Shape;1368;p5"/>
          <p:cNvSpPr/>
          <p:nvPr/>
        </p:nvSpPr>
        <p:spPr>
          <a:xfrm>
            <a:off x="1031324" y="3096530"/>
            <a:ext cx="4287450" cy="507954"/>
          </a:xfrm>
          <a:prstGeom prst="roundRect">
            <a:avLst>
              <a:gd fmla="val 16667" name="adj"/>
            </a:avLst>
          </a:prstGeom>
          <a:solidFill>
            <a:srgbClr val="00B0F0"/>
          </a:solidFill>
          <a:ln>
            <a:noFill/>
          </a:ln>
        </p:spPr>
        <p:txBody>
          <a:bodyPr anchorCtr="0" anchor="ctr" bIns="45675" lIns="457075" spcFirstLastPara="1" rIns="91400" wrap="square" tIns="45675">
            <a:noAutofit/>
          </a:bodyPr>
          <a:lstStyle/>
          <a:p>
            <a:pPr indent="0" lvl="0" marL="0" marR="0" rtl="0" algn="l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369" name="Google Shape;1369;p5"/>
          <p:cNvSpPr/>
          <p:nvPr/>
        </p:nvSpPr>
        <p:spPr>
          <a:xfrm>
            <a:off x="898938" y="2182199"/>
            <a:ext cx="4419836" cy="580864"/>
          </a:xfrm>
          <a:prstGeom prst="roundRect">
            <a:avLst>
              <a:gd fmla="val 16667" name="adj"/>
            </a:avLst>
          </a:prstGeom>
          <a:solidFill>
            <a:srgbClr val="00B0F0"/>
          </a:solidFill>
          <a:ln>
            <a:noFill/>
          </a:ln>
        </p:spPr>
        <p:txBody>
          <a:bodyPr anchorCtr="0" anchor="ctr" bIns="45675" lIns="457075" spcFirstLastPara="1" rIns="91400" wrap="square" tIns="456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370" name="Google Shape;1370;p5"/>
          <p:cNvSpPr/>
          <p:nvPr/>
        </p:nvSpPr>
        <p:spPr>
          <a:xfrm>
            <a:off x="898938" y="1268760"/>
            <a:ext cx="4419836" cy="626723"/>
          </a:xfrm>
          <a:prstGeom prst="roundRect">
            <a:avLst>
              <a:gd fmla="val 16667" name="adj"/>
            </a:avLst>
          </a:prstGeom>
          <a:solidFill>
            <a:srgbClr val="00B0F0"/>
          </a:solidFill>
          <a:ln>
            <a:noFill/>
          </a:ln>
        </p:spPr>
        <p:txBody>
          <a:bodyPr anchorCtr="0" anchor="ctr" bIns="45675" lIns="457075" spcFirstLastPara="1" rIns="91400" wrap="square" tIns="456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Overview of SAP EWM</a:t>
            </a:r>
            <a:endParaRPr sz="180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371" name="Google Shape;1371;p5"/>
          <p:cNvSpPr/>
          <p:nvPr/>
        </p:nvSpPr>
        <p:spPr>
          <a:xfrm>
            <a:off x="489767" y="1146328"/>
            <a:ext cx="818346" cy="814593"/>
          </a:xfrm>
          <a:custGeom>
            <a:rect b="b" l="l" r="r" t="t"/>
            <a:pathLst>
              <a:path extrusionOk="0" h="19679" w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25B5CA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1</a:t>
            </a:r>
            <a:endParaRPr b="1" sz="180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372" name="Google Shape;1372;p5"/>
          <p:cNvSpPr/>
          <p:nvPr/>
        </p:nvSpPr>
        <p:spPr>
          <a:xfrm>
            <a:off x="489768" y="2059189"/>
            <a:ext cx="818346" cy="814593"/>
          </a:xfrm>
          <a:custGeom>
            <a:rect b="b" l="l" r="r" t="t"/>
            <a:pathLst>
              <a:path extrusionOk="0" h="19679" w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2</a:t>
            </a:r>
            <a:endParaRPr b="1" sz="180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373" name="Google Shape;1373;p5"/>
          <p:cNvSpPr/>
          <p:nvPr/>
        </p:nvSpPr>
        <p:spPr>
          <a:xfrm>
            <a:off x="489767" y="2972049"/>
            <a:ext cx="818346" cy="814593"/>
          </a:xfrm>
          <a:custGeom>
            <a:rect b="b" l="l" r="r" t="t"/>
            <a:pathLst>
              <a:path extrusionOk="0" h="19679" w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25B5CA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3</a:t>
            </a:r>
            <a:endParaRPr b="1" sz="180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374" name="Google Shape;1374;p5"/>
          <p:cNvSpPr/>
          <p:nvPr/>
        </p:nvSpPr>
        <p:spPr>
          <a:xfrm>
            <a:off x="6279457" y="1146328"/>
            <a:ext cx="818346" cy="814593"/>
          </a:xfrm>
          <a:custGeom>
            <a:rect b="b" l="l" r="r" t="t"/>
            <a:pathLst>
              <a:path extrusionOk="0" h="19679" w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6</a:t>
            </a:r>
            <a:endParaRPr b="1" sz="180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375" name="Google Shape;1375;p5"/>
          <p:cNvSpPr/>
          <p:nvPr/>
        </p:nvSpPr>
        <p:spPr>
          <a:xfrm>
            <a:off x="6279458" y="2059189"/>
            <a:ext cx="818346" cy="814593"/>
          </a:xfrm>
          <a:custGeom>
            <a:rect b="b" l="l" r="r" t="t"/>
            <a:pathLst>
              <a:path extrusionOk="0" h="19679" w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25B5CA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7</a:t>
            </a:r>
            <a:endParaRPr b="1" sz="180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376" name="Google Shape;1376;p5"/>
          <p:cNvSpPr/>
          <p:nvPr/>
        </p:nvSpPr>
        <p:spPr>
          <a:xfrm>
            <a:off x="6279457" y="2972049"/>
            <a:ext cx="818346" cy="814593"/>
          </a:xfrm>
          <a:custGeom>
            <a:rect b="b" l="l" r="r" t="t"/>
            <a:pathLst>
              <a:path extrusionOk="0" h="19679" w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8</a:t>
            </a:r>
            <a:endParaRPr b="1" sz="180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377" name="Google Shape;1377;p5"/>
          <p:cNvSpPr/>
          <p:nvPr/>
        </p:nvSpPr>
        <p:spPr>
          <a:xfrm>
            <a:off x="6279457" y="3884909"/>
            <a:ext cx="818346" cy="814593"/>
          </a:xfrm>
          <a:custGeom>
            <a:rect b="b" l="l" r="r" t="t"/>
            <a:pathLst>
              <a:path extrusionOk="0" h="19679" w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25B5CA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9</a:t>
            </a:r>
            <a:endParaRPr b="1" sz="180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378" name="Google Shape;1378;p5"/>
          <p:cNvSpPr/>
          <p:nvPr/>
        </p:nvSpPr>
        <p:spPr>
          <a:xfrm>
            <a:off x="6762790" y="4881108"/>
            <a:ext cx="4419836" cy="830563"/>
          </a:xfrm>
          <a:prstGeom prst="roundRect">
            <a:avLst>
              <a:gd fmla="val 16667" name="adj"/>
            </a:avLst>
          </a:prstGeom>
          <a:solidFill>
            <a:srgbClr val="00B0F0"/>
          </a:solidFill>
          <a:ln>
            <a:noFill/>
          </a:ln>
        </p:spPr>
        <p:txBody>
          <a:bodyPr anchorCtr="0" anchor="ctr" bIns="45675" lIns="457075" spcFirstLastPara="1" rIns="91400" wrap="square" tIns="456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Outbound Process / Stock Removal Process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379" name="Google Shape;1379;p5"/>
          <p:cNvSpPr/>
          <p:nvPr/>
        </p:nvSpPr>
        <p:spPr>
          <a:xfrm>
            <a:off x="6300388" y="4868227"/>
            <a:ext cx="818346" cy="814593"/>
          </a:xfrm>
          <a:custGeom>
            <a:rect b="b" l="l" r="r" t="t"/>
            <a:pathLst>
              <a:path extrusionOk="0" h="19679" w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25B5CA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10</a:t>
            </a:r>
            <a:endParaRPr b="1" sz="180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380" name="Google Shape;1380;p5"/>
          <p:cNvSpPr txBox="1"/>
          <p:nvPr/>
        </p:nvSpPr>
        <p:spPr>
          <a:xfrm>
            <a:off x="117748" y="6155171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0" spcFirstLastPara="1" rIns="0" wrap="square" tIns="609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www.anubhavtrainings.com</a:t>
            </a:r>
            <a:endParaRPr/>
          </a:p>
        </p:txBody>
      </p:sp>
      <p:sp>
        <p:nvSpPr>
          <p:cNvPr id="1381" name="Google Shape;1381;p5"/>
          <p:cNvSpPr txBox="1"/>
          <p:nvPr>
            <p:ph type="title"/>
          </p:nvPr>
        </p:nvSpPr>
        <p:spPr>
          <a:xfrm>
            <a:off x="838199" y="297403"/>
            <a:ext cx="10512425" cy="7159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91400" spcFirstLastPara="1" rIns="91400" wrap="square" tIns="456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0" lang="en-US" sz="360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Agenda (Overview of Course)</a:t>
            </a:r>
            <a:endParaRPr sz="360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382" name="Google Shape;1382;p5"/>
          <p:cNvSpPr txBox="1"/>
          <p:nvPr/>
        </p:nvSpPr>
        <p:spPr>
          <a:xfrm>
            <a:off x="1308125" y="2260725"/>
            <a:ext cx="31698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SAP EWM Business processes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383" name="Google Shape;1383;p5"/>
          <p:cNvSpPr txBox="1"/>
          <p:nvPr/>
        </p:nvSpPr>
        <p:spPr>
          <a:xfrm>
            <a:off x="7178014" y="3021697"/>
            <a:ext cx="3960300" cy="12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Packaging </a:t>
            </a:r>
            <a:r>
              <a:rPr lang="en-US" sz="180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Specification</a:t>
            </a:r>
            <a:endParaRPr sz="180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&amp; PPF Actionsc</a:t>
            </a:r>
            <a:endParaRPr sz="180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384" name="Google Shape;1384;p5"/>
          <p:cNvSpPr txBox="1"/>
          <p:nvPr/>
        </p:nvSpPr>
        <p:spPr>
          <a:xfrm>
            <a:off x="1373225" y="3093138"/>
            <a:ext cx="5345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80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SAP MM &amp; EWM Org Structure</a:t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  <p:transition spd="slow" p14:dur="800">
    <p:circle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8" name="Shape 1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9" name="Google Shape;1389;p6"/>
          <p:cNvSpPr/>
          <p:nvPr/>
        </p:nvSpPr>
        <p:spPr>
          <a:xfrm>
            <a:off x="6787208" y="3907671"/>
            <a:ext cx="4349549" cy="626723"/>
          </a:xfrm>
          <a:prstGeom prst="roundRect">
            <a:avLst>
              <a:gd fmla="val 16667" name="adj"/>
            </a:avLst>
          </a:prstGeom>
          <a:solidFill>
            <a:srgbClr val="00B0F0"/>
          </a:solidFill>
          <a:ln>
            <a:noFill/>
          </a:ln>
        </p:spPr>
        <p:txBody>
          <a:bodyPr anchorCtr="0" anchor="ctr" bIns="45675" lIns="457075" spcFirstLastPara="1" rIns="91400" wrap="square" tIns="456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390" name="Google Shape;1390;p6"/>
          <p:cNvSpPr/>
          <p:nvPr/>
        </p:nvSpPr>
        <p:spPr>
          <a:xfrm>
            <a:off x="898938" y="4881108"/>
            <a:ext cx="4419836" cy="626723"/>
          </a:xfrm>
          <a:prstGeom prst="roundRect">
            <a:avLst>
              <a:gd fmla="val 16667" name="adj"/>
            </a:avLst>
          </a:prstGeom>
          <a:solidFill>
            <a:srgbClr val="00B0F0"/>
          </a:solidFill>
          <a:ln>
            <a:noFill/>
          </a:ln>
        </p:spPr>
        <p:txBody>
          <a:bodyPr anchorCtr="0" anchor="ctr" bIns="45675" lIns="457075" spcFirstLastPara="1" rIns="91400" wrap="square" tIns="456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LOSC (Layout Oriented Storage control)</a:t>
            </a:r>
            <a:endParaRPr sz="180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391" name="Google Shape;1391;p6"/>
          <p:cNvSpPr/>
          <p:nvPr/>
        </p:nvSpPr>
        <p:spPr>
          <a:xfrm>
            <a:off x="1050371" y="3938462"/>
            <a:ext cx="4419836" cy="626723"/>
          </a:xfrm>
          <a:prstGeom prst="roundRect">
            <a:avLst>
              <a:gd fmla="val 16667" name="adj"/>
            </a:avLst>
          </a:prstGeom>
          <a:solidFill>
            <a:srgbClr val="00B0F0"/>
          </a:solidFill>
          <a:ln>
            <a:noFill/>
          </a:ln>
        </p:spPr>
        <p:txBody>
          <a:bodyPr anchorCtr="0" anchor="ctr" bIns="45675" lIns="457075" spcFirstLastPara="1" rIns="91400" wrap="square" tIns="456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392" name="Google Shape;1392;p6"/>
          <p:cNvSpPr/>
          <p:nvPr/>
        </p:nvSpPr>
        <p:spPr>
          <a:xfrm>
            <a:off x="489767" y="3884909"/>
            <a:ext cx="818346" cy="814593"/>
          </a:xfrm>
          <a:custGeom>
            <a:rect b="b" l="l" r="r" t="t"/>
            <a:pathLst>
              <a:path extrusionOk="0" h="19679" w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14</a:t>
            </a:r>
            <a:endParaRPr b="1" sz="180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393" name="Google Shape;1393;p6"/>
          <p:cNvSpPr/>
          <p:nvPr/>
        </p:nvSpPr>
        <p:spPr>
          <a:xfrm>
            <a:off x="489766" y="4797769"/>
            <a:ext cx="818346" cy="814593"/>
          </a:xfrm>
          <a:custGeom>
            <a:rect b="b" l="l" r="r" t="t"/>
            <a:pathLst>
              <a:path extrusionOk="0" h="19679" w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25B5CA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15</a:t>
            </a:r>
            <a:endParaRPr b="1" sz="180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394" name="Google Shape;1394;p6"/>
          <p:cNvSpPr/>
          <p:nvPr/>
        </p:nvSpPr>
        <p:spPr>
          <a:xfrm>
            <a:off x="6718618" y="3064764"/>
            <a:ext cx="4419836" cy="604221"/>
          </a:xfrm>
          <a:prstGeom prst="roundRect">
            <a:avLst>
              <a:gd fmla="val 16667" name="adj"/>
            </a:avLst>
          </a:prstGeom>
          <a:solidFill>
            <a:srgbClr val="00B0F0"/>
          </a:solidFill>
          <a:ln>
            <a:noFill/>
          </a:ln>
        </p:spPr>
        <p:txBody>
          <a:bodyPr anchorCtr="0" anchor="ctr" bIns="45675" lIns="457075" spcFirstLastPara="1" rIns="91400" wrap="square" tIns="456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395" name="Google Shape;1395;p6"/>
          <p:cNvSpPr/>
          <p:nvPr/>
        </p:nvSpPr>
        <p:spPr>
          <a:xfrm>
            <a:off x="6807952" y="2134136"/>
            <a:ext cx="4419836" cy="715964"/>
          </a:xfrm>
          <a:prstGeom prst="roundRect">
            <a:avLst>
              <a:gd fmla="val 16667" name="adj"/>
            </a:avLst>
          </a:prstGeom>
          <a:solidFill>
            <a:srgbClr val="00B0F0"/>
          </a:solidFill>
          <a:ln>
            <a:noFill/>
          </a:ln>
        </p:spPr>
        <p:txBody>
          <a:bodyPr anchorCtr="0" anchor="ctr" bIns="45675" lIns="457075" spcFirstLastPara="1" rIns="91400" wrap="square" tIns="45675">
            <a:noAutofit/>
          </a:bodyPr>
          <a:lstStyle/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396" name="Google Shape;1396;p6"/>
          <p:cNvSpPr/>
          <p:nvPr/>
        </p:nvSpPr>
        <p:spPr>
          <a:xfrm>
            <a:off x="6737665" y="1274473"/>
            <a:ext cx="4419836" cy="626723"/>
          </a:xfrm>
          <a:prstGeom prst="roundRect">
            <a:avLst>
              <a:gd fmla="val 16667" name="adj"/>
            </a:avLst>
          </a:prstGeom>
          <a:solidFill>
            <a:srgbClr val="00B0F0"/>
          </a:solidFill>
          <a:ln>
            <a:noFill/>
          </a:ln>
        </p:spPr>
        <p:txBody>
          <a:bodyPr anchorCtr="0" anchor="ctr" bIns="45675" lIns="457075" spcFirstLastPara="1" rIns="91400" wrap="square" tIns="45675">
            <a:noAutofit/>
          </a:bodyPr>
          <a:lstStyle/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Yard Management</a:t>
            </a:r>
            <a:endParaRPr/>
          </a:p>
        </p:txBody>
      </p:sp>
      <p:sp>
        <p:nvSpPr>
          <p:cNvPr id="1397" name="Google Shape;1397;p6"/>
          <p:cNvSpPr/>
          <p:nvPr/>
        </p:nvSpPr>
        <p:spPr>
          <a:xfrm>
            <a:off x="1184258" y="3097175"/>
            <a:ext cx="4287450" cy="507954"/>
          </a:xfrm>
          <a:prstGeom prst="roundRect">
            <a:avLst>
              <a:gd fmla="val 16667" name="adj"/>
            </a:avLst>
          </a:prstGeom>
          <a:solidFill>
            <a:srgbClr val="00B0F0"/>
          </a:solidFill>
          <a:ln>
            <a:noFill/>
          </a:ln>
        </p:spPr>
        <p:txBody>
          <a:bodyPr anchorCtr="0" anchor="ctr" bIns="45675" lIns="457075" spcFirstLastPara="1" rIns="91400" wrap="square" tIns="456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398" name="Google Shape;1398;p6"/>
          <p:cNvSpPr/>
          <p:nvPr/>
        </p:nvSpPr>
        <p:spPr>
          <a:xfrm>
            <a:off x="961336" y="2142527"/>
            <a:ext cx="4419836" cy="596938"/>
          </a:xfrm>
          <a:prstGeom prst="roundRect">
            <a:avLst>
              <a:gd fmla="val 16667" name="adj"/>
            </a:avLst>
          </a:prstGeom>
          <a:solidFill>
            <a:srgbClr val="00B0F0"/>
          </a:solidFill>
          <a:ln>
            <a:noFill/>
          </a:ln>
        </p:spPr>
        <p:txBody>
          <a:bodyPr anchorCtr="0" anchor="ctr" bIns="45675" lIns="457075" spcFirstLastPara="1" rIns="91400" wrap="square" tIns="456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399" name="Google Shape;1399;p6"/>
          <p:cNvSpPr/>
          <p:nvPr/>
        </p:nvSpPr>
        <p:spPr>
          <a:xfrm>
            <a:off x="898938" y="1268760"/>
            <a:ext cx="4419836" cy="626723"/>
          </a:xfrm>
          <a:prstGeom prst="roundRect">
            <a:avLst>
              <a:gd fmla="val 16667" name="adj"/>
            </a:avLst>
          </a:prstGeom>
          <a:solidFill>
            <a:srgbClr val="00B0F0"/>
          </a:solidFill>
          <a:ln>
            <a:noFill/>
          </a:ln>
        </p:spPr>
        <p:txBody>
          <a:bodyPr anchorCtr="0" anchor="ctr" bIns="45675" lIns="457075" spcFirstLastPara="1" rIns="91400" wrap="square" tIns="456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WOCR &amp; Wave Management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400" name="Google Shape;1400;p6"/>
          <p:cNvSpPr/>
          <p:nvPr/>
        </p:nvSpPr>
        <p:spPr>
          <a:xfrm>
            <a:off x="489767" y="1146328"/>
            <a:ext cx="818346" cy="814593"/>
          </a:xfrm>
          <a:custGeom>
            <a:rect b="b" l="l" r="r" t="t"/>
            <a:pathLst>
              <a:path extrusionOk="0" h="19679" w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25B5CA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11</a:t>
            </a:r>
            <a:endParaRPr b="1" sz="180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401" name="Google Shape;1401;p6"/>
          <p:cNvSpPr/>
          <p:nvPr/>
        </p:nvSpPr>
        <p:spPr>
          <a:xfrm>
            <a:off x="489768" y="2059189"/>
            <a:ext cx="818346" cy="814593"/>
          </a:xfrm>
          <a:custGeom>
            <a:rect b="b" l="l" r="r" t="t"/>
            <a:pathLst>
              <a:path extrusionOk="0" h="19679" w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12</a:t>
            </a:r>
            <a:endParaRPr b="1" sz="180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402" name="Google Shape;1402;p6"/>
          <p:cNvSpPr/>
          <p:nvPr/>
        </p:nvSpPr>
        <p:spPr>
          <a:xfrm>
            <a:off x="489767" y="2972049"/>
            <a:ext cx="818346" cy="814593"/>
          </a:xfrm>
          <a:custGeom>
            <a:rect b="b" l="l" r="r" t="t"/>
            <a:pathLst>
              <a:path extrusionOk="0" h="19679" w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25B5CA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13</a:t>
            </a:r>
            <a:endParaRPr b="1" sz="180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403" name="Google Shape;1403;p6"/>
          <p:cNvSpPr/>
          <p:nvPr/>
        </p:nvSpPr>
        <p:spPr>
          <a:xfrm>
            <a:off x="6279457" y="1146328"/>
            <a:ext cx="818346" cy="814593"/>
          </a:xfrm>
          <a:custGeom>
            <a:rect b="b" l="l" r="r" t="t"/>
            <a:pathLst>
              <a:path extrusionOk="0" h="19679" w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16</a:t>
            </a:r>
            <a:endParaRPr b="1" sz="180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404" name="Google Shape;1404;p6"/>
          <p:cNvSpPr/>
          <p:nvPr/>
        </p:nvSpPr>
        <p:spPr>
          <a:xfrm>
            <a:off x="6279458" y="2059189"/>
            <a:ext cx="818346" cy="814593"/>
          </a:xfrm>
          <a:custGeom>
            <a:rect b="b" l="l" r="r" t="t"/>
            <a:pathLst>
              <a:path extrusionOk="0" h="19679" w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25B5CA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17</a:t>
            </a:r>
            <a:endParaRPr b="1" sz="180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405" name="Google Shape;1405;p6"/>
          <p:cNvSpPr/>
          <p:nvPr/>
        </p:nvSpPr>
        <p:spPr>
          <a:xfrm>
            <a:off x="6279457" y="2972049"/>
            <a:ext cx="818346" cy="814593"/>
          </a:xfrm>
          <a:custGeom>
            <a:rect b="b" l="l" r="r" t="t"/>
            <a:pathLst>
              <a:path extrusionOk="0" h="19679" w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18</a:t>
            </a:r>
            <a:endParaRPr b="1" sz="180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406" name="Google Shape;1406;p6"/>
          <p:cNvSpPr/>
          <p:nvPr/>
        </p:nvSpPr>
        <p:spPr>
          <a:xfrm>
            <a:off x="6238428" y="3884909"/>
            <a:ext cx="818346" cy="814593"/>
          </a:xfrm>
          <a:custGeom>
            <a:rect b="b" l="l" r="r" t="t"/>
            <a:pathLst>
              <a:path extrusionOk="0" h="19679" w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25B5CA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19</a:t>
            </a:r>
            <a:endParaRPr b="1" sz="180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407" name="Google Shape;1407;p6"/>
          <p:cNvSpPr/>
          <p:nvPr/>
        </p:nvSpPr>
        <p:spPr>
          <a:xfrm>
            <a:off x="6752555" y="4955750"/>
            <a:ext cx="4419836" cy="636266"/>
          </a:xfrm>
          <a:prstGeom prst="roundRect">
            <a:avLst>
              <a:gd fmla="val 16667" name="adj"/>
            </a:avLst>
          </a:prstGeom>
          <a:solidFill>
            <a:srgbClr val="00B0F0"/>
          </a:solidFill>
          <a:ln>
            <a:noFill/>
          </a:ln>
        </p:spPr>
        <p:txBody>
          <a:bodyPr anchorCtr="0" anchor="ctr" bIns="45675" lIns="457075" spcFirstLastPara="1" rIns="91400" wrap="square" tIns="456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408" name="Google Shape;1408;p6"/>
          <p:cNvSpPr/>
          <p:nvPr/>
        </p:nvSpPr>
        <p:spPr>
          <a:xfrm>
            <a:off x="6300388" y="4868227"/>
            <a:ext cx="818346" cy="814593"/>
          </a:xfrm>
          <a:custGeom>
            <a:rect b="b" l="l" r="r" t="t"/>
            <a:pathLst>
              <a:path extrusionOk="0" h="19679" w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25B5CA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20</a:t>
            </a:r>
            <a:endParaRPr b="1" sz="180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409" name="Google Shape;1409;p6"/>
          <p:cNvSpPr txBox="1"/>
          <p:nvPr/>
        </p:nvSpPr>
        <p:spPr>
          <a:xfrm>
            <a:off x="117748" y="6155171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0" spcFirstLastPara="1" rIns="0" wrap="square" tIns="609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www.anubhavtrainings.com</a:t>
            </a:r>
            <a:endParaRPr/>
          </a:p>
        </p:txBody>
      </p:sp>
      <p:sp>
        <p:nvSpPr>
          <p:cNvPr id="1410" name="Google Shape;1410;p6"/>
          <p:cNvSpPr txBox="1"/>
          <p:nvPr>
            <p:ph type="title"/>
          </p:nvPr>
        </p:nvSpPr>
        <p:spPr>
          <a:xfrm>
            <a:off x="898938" y="318668"/>
            <a:ext cx="10512425" cy="7159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91400" spcFirstLastPara="1" rIns="91400" wrap="square" tIns="456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0" lang="en-US" sz="360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Agenda (Overview of Course)</a:t>
            </a:r>
            <a:endParaRPr sz="360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411" name="Google Shape;1411;p6"/>
          <p:cNvSpPr txBox="1"/>
          <p:nvPr/>
        </p:nvSpPr>
        <p:spPr>
          <a:xfrm>
            <a:off x="1306422" y="3156968"/>
            <a:ext cx="3372398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ST Type controls &amp; Mass upload </a:t>
            </a: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412" name="Google Shape;1412;p6"/>
          <p:cNvSpPr txBox="1"/>
          <p:nvPr/>
        </p:nvSpPr>
        <p:spPr>
          <a:xfrm>
            <a:off x="7178014" y="3021697"/>
            <a:ext cx="396044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413" name="Google Shape;1413;p6"/>
          <p:cNvSpPr/>
          <p:nvPr/>
        </p:nvSpPr>
        <p:spPr>
          <a:xfrm>
            <a:off x="1244144" y="4051768"/>
            <a:ext cx="416767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POSC (Process Oriented Storage control)</a:t>
            </a: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414" name="Google Shape;1414;p6"/>
          <p:cNvSpPr txBox="1"/>
          <p:nvPr/>
        </p:nvSpPr>
        <p:spPr>
          <a:xfrm>
            <a:off x="7097803" y="2203834"/>
            <a:ext cx="3517886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VAS (Value added serviceNumber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Managements)</a:t>
            </a:r>
            <a:endParaRPr sz="180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415" name="Google Shape;1415;p6"/>
          <p:cNvSpPr txBox="1"/>
          <p:nvPr/>
        </p:nvSpPr>
        <p:spPr>
          <a:xfrm>
            <a:off x="7159300" y="3070768"/>
            <a:ext cx="2899705" cy="6635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Batch Management in EWM</a:t>
            </a: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&amp; Exception Codes</a:t>
            </a:r>
            <a:endParaRPr sz="180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416" name="Google Shape;1416;p6"/>
          <p:cNvSpPr txBox="1"/>
          <p:nvPr/>
        </p:nvSpPr>
        <p:spPr>
          <a:xfrm>
            <a:off x="7187489" y="4955750"/>
            <a:ext cx="3548985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Transfer Posting from ERP side to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 side &amp; EWM to ERP side</a:t>
            </a: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417" name="Google Shape;1417;p6"/>
          <p:cNvSpPr txBox="1"/>
          <p:nvPr/>
        </p:nvSpPr>
        <p:spPr>
          <a:xfrm>
            <a:off x="7242332" y="3973926"/>
            <a:ext cx="1582293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Cross Docking</a:t>
            </a: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418" name="Google Shape;1418;p6"/>
          <p:cNvSpPr txBox="1"/>
          <p:nvPr/>
        </p:nvSpPr>
        <p:spPr>
          <a:xfrm>
            <a:off x="1440441" y="2228816"/>
            <a:ext cx="200689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Physical Inventory</a:t>
            </a:r>
            <a:endParaRPr sz="180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  <p:transition spd="slow" p14:dur="800">
    <p:circle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2" name="Shape 1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" name="Google Shape;1423;p7"/>
          <p:cNvSpPr/>
          <p:nvPr/>
        </p:nvSpPr>
        <p:spPr>
          <a:xfrm>
            <a:off x="2205979" y="4505300"/>
            <a:ext cx="4539437" cy="596938"/>
          </a:xfrm>
          <a:prstGeom prst="roundRect">
            <a:avLst>
              <a:gd fmla="val 16667" name="adj"/>
            </a:avLst>
          </a:prstGeom>
          <a:solidFill>
            <a:srgbClr val="00B0F0"/>
          </a:solidFill>
          <a:ln>
            <a:noFill/>
          </a:ln>
        </p:spPr>
        <p:txBody>
          <a:bodyPr anchorCtr="0" anchor="ctr" bIns="45675" lIns="457075" spcFirstLastPara="1" rIns="91400" wrap="square" tIns="456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424" name="Google Shape;1424;p7"/>
          <p:cNvSpPr/>
          <p:nvPr/>
        </p:nvSpPr>
        <p:spPr>
          <a:xfrm>
            <a:off x="2494011" y="3223979"/>
            <a:ext cx="4287449" cy="596938"/>
          </a:xfrm>
          <a:prstGeom prst="roundRect">
            <a:avLst>
              <a:gd fmla="val 16667" name="adj"/>
            </a:avLst>
          </a:prstGeom>
          <a:solidFill>
            <a:srgbClr val="00B0F0"/>
          </a:solidFill>
          <a:ln>
            <a:noFill/>
          </a:ln>
        </p:spPr>
        <p:txBody>
          <a:bodyPr anchorCtr="0" anchor="ctr" bIns="45675" lIns="457075" spcFirstLastPara="1" rIns="91400" wrap="square" tIns="456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425" name="Google Shape;1425;p7"/>
          <p:cNvSpPr/>
          <p:nvPr/>
        </p:nvSpPr>
        <p:spPr>
          <a:xfrm>
            <a:off x="2325581" y="1829306"/>
            <a:ext cx="4419836" cy="630920"/>
          </a:xfrm>
          <a:prstGeom prst="roundRect">
            <a:avLst>
              <a:gd fmla="val 16667" name="adj"/>
            </a:avLst>
          </a:prstGeom>
          <a:solidFill>
            <a:srgbClr val="00B0F0"/>
          </a:solidFill>
          <a:ln>
            <a:noFill/>
          </a:ln>
        </p:spPr>
        <p:txBody>
          <a:bodyPr anchorCtr="0" anchor="ctr" bIns="45675" lIns="457075" spcFirstLastPara="1" rIns="91400" wrap="square" tIns="456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426" name="Google Shape;1426;p7"/>
          <p:cNvSpPr/>
          <p:nvPr/>
        </p:nvSpPr>
        <p:spPr>
          <a:xfrm>
            <a:off x="1916408" y="1734617"/>
            <a:ext cx="818346" cy="814593"/>
          </a:xfrm>
          <a:custGeom>
            <a:rect b="b" l="l" r="r" t="t"/>
            <a:pathLst>
              <a:path extrusionOk="0" h="19679" w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25B5CA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21</a:t>
            </a:r>
            <a:endParaRPr b="1" sz="180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427" name="Google Shape;1427;p7"/>
          <p:cNvSpPr/>
          <p:nvPr/>
        </p:nvSpPr>
        <p:spPr>
          <a:xfrm>
            <a:off x="1916408" y="4435815"/>
            <a:ext cx="902093" cy="814593"/>
          </a:xfrm>
          <a:custGeom>
            <a:rect b="b" l="l" r="r" t="t"/>
            <a:pathLst>
              <a:path extrusionOk="0" h="19679" w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25B5CA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23</a:t>
            </a:r>
            <a:endParaRPr b="1" sz="180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428" name="Google Shape;1428;p7"/>
          <p:cNvSpPr txBox="1"/>
          <p:nvPr/>
        </p:nvSpPr>
        <p:spPr>
          <a:xfrm>
            <a:off x="117748" y="6155171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0" spcFirstLastPara="1" rIns="0" wrap="square" tIns="609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www.anubhavtrainings.com</a:t>
            </a:r>
            <a:endParaRPr/>
          </a:p>
        </p:txBody>
      </p:sp>
      <p:sp>
        <p:nvSpPr>
          <p:cNvPr id="1429" name="Google Shape;1429;p7"/>
          <p:cNvSpPr txBox="1"/>
          <p:nvPr>
            <p:ph type="title"/>
          </p:nvPr>
        </p:nvSpPr>
        <p:spPr>
          <a:xfrm>
            <a:off x="1197868" y="318871"/>
            <a:ext cx="6264696" cy="7159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91400" spcFirstLastPara="1" rIns="91400" wrap="square" tIns="456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0" lang="en-US" sz="360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Agenda (Overview of Course)</a:t>
            </a:r>
            <a:endParaRPr sz="360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430" name="Google Shape;1430;p7"/>
          <p:cNvSpPr txBox="1"/>
          <p:nvPr/>
        </p:nvSpPr>
        <p:spPr>
          <a:xfrm>
            <a:off x="2744922" y="4588276"/>
            <a:ext cx="1954894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Revision of Topics</a:t>
            </a: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431" name="Google Shape;1431;p7"/>
          <p:cNvSpPr txBox="1"/>
          <p:nvPr/>
        </p:nvSpPr>
        <p:spPr>
          <a:xfrm>
            <a:off x="2695950" y="3310268"/>
            <a:ext cx="2052839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Revision of Topics</a:t>
            </a: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432" name="Google Shape;1432;p7"/>
          <p:cNvSpPr/>
          <p:nvPr/>
        </p:nvSpPr>
        <p:spPr>
          <a:xfrm>
            <a:off x="1918320" y="3140641"/>
            <a:ext cx="900181" cy="814593"/>
          </a:xfrm>
          <a:custGeom>
            <a:rect b="b" l="l" r="r" t="t"/>
            <a:pathLst>
              <a:path extrusionOk="0" h="19679" w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00B0F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22</a:t>
            </a:r>
            <a:endParaRPr b="1" sz="180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433" name="Google Shape;1433;p7"/>
          <p:cNvSpPr txBox="1"/>
          <p:nvPr/>
        </p:nvSpPr>
        <p:spPr>
          <a:xfrm>
            <a:off x="2634999" y="1956394"/>
            <a:ext cx="2667325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Bulk Storage Strategy</a:t>
            </a: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  <p:transition spd="slow" p14:dur="800">
    <p:circle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8" name="Shape 1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9" name="Google Shape;1439;p8"/>
          <p:cNvPicPr preferRelativeResize="0"/>
          <p:nvPr/>
        </p:nvPicPr>
        <p:blipFill rotWithShape="1">
          <a:blip r:embed="rId3">
            <a:alphaModFix/>
          </a:blip>
          <a:srcRect b="1237" l="0" r="0" t="1237"/>
          <a:stretch/>
        </p:blipFill>
        <p:spPr>
          <a:xfrm>
            <a:off x="5851600" y="1"/>
            <a:ext cx="6337225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pic>
      <p:sp>
        <p:nvSpPr>
          <p:cNvPr id="1440" name="Google Shape;1440;p8"/>
          <p:cNvSpPr txBox="1"/>
          <p:nvPr/>
        </p:nvSpPr>
        <p:spPr>
          <a:xfrm>
            <a:off x="235178" y="61127"/>
            <a:ext cx="6769200" cy="94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b="1" lang="en-US" sz="4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en-US"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Introduction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96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r>
              <a:t/>
            </a:r>
            <a:endParaRPr b="1" sz="4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1" name="Google Shape;1441;p8"/>
          <p:cNvSpPr txBox="1"/>
          <p:nvPr/>
        </p:nvSpPr>
        <p:spPr>
          <a:xfrm>
            <a:off x="336975" y="1007026"/>
            <a:ext cx="5472600" cy="3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6D1D8"/>
              </a:buClr>
              <a:buSzPts val="1600"/>
              <a:buFont typeface="Noto Sans Symbols"/>
              <a:buNone/>
            </a:pPr>
            <a:r>
              <a:rPr b="1" i="0" lang="en-US" sz="20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SAP Extended Warehouse Management (EWM) is used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600"/>
              <a:buFont typeface="Noto Sans Symbols"/>
              <a:buNone/>
            </a:pPr>
            <a:r>
              <a:rPr b="1" i="0" lang="en-US" sz="20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to efficiently manage inventory in the Warehouse and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600"/>
              <a:buFont typeface="Noto Sans Symbols"/>
              <a:buNone/>
            </a:pPr>
            <a:r>
              <a:rPr b="1" i="0" lang="en-US" sz="20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for supporting processing of goods movement. </a:t>
            </a:r>
            <a:endParaRPr/>
          </a:p>
          <a:p>
            <a:pPr indent="0" lvl="0" marL="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600"/>
              <a:buFont typeface="Noto Sans Symbols"/>
              <a:buNone/>
            </a:pPr>
            <a:r>
              <a:rPr b="1" i="0" lang="en-US" sz="20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It allows the company to control their Warehouse </a:t>
            </a:r>
            <a:endParaRPr/>
          </a:p>
          <a:p>
            <a:pPr indent="0" lvl="0" marL="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600"/>
              <a:buFont typeface="Noto Sans Symbols"/>
              <a:buNone/>
            </a:pPr>
            <a:r>
              <a:rPr b="1" i="0" lang="en-US" sz="20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inbound and outbound processes and movement </a:t>
            </a:r>
            <a:endParaRPr/>
          </a:p>
          <a:p>
            <a:pPr indent="0" lvl="0" marL="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600"/>
              <a:buFont typeface="Noto Sans Symbols"/>
              <a:buNone/>
            </a:pPr>
            <a:r>
              <a:rPr b="1" i="0" lang="en-US" sz="20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of goods in the Warehouse.</a:t>
            </a:r>
            <a:endParaRPr b="1" i="0" sz="20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descr="A picture containing symbol, font, logo, graphics&#10;&#10;Description automatically generated" id="1442" name="Google Shape;1442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103093" y="186611"/>
            <a:ext cx="830529" cy="8203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 p14:dur="800">
    <p:circle/>
  </p:transition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range Red">
      <a:dk1>
        <a:srgbClr val="000000"/>
      </a:dk1>
      <a:lt1>
        <a:srgbClr val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2013-09-12T13:05:01Z</dcterms:created>
  <dc:creator>Julian</dc:creator>
</cp:coreProperties>
</file>